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72" r:id="rId1"/>
  </p:sldMasterIdLst>
  <p:notesMasterIdLst>
    <p:notesMasterId r:id="rId10"/>
  </p:notesMasterIdLst>
  <p:sldIdLst>
    <p:sldId id="257" r:id="rId2"/>
    <p:sldId id="1356" r:id="rId3"/>
    <p:sldId id="1358" r:id="rId4"/>
    <p:sldId id="1355" r:id="rId5"/>
    <p:sldId id="314" r:id="rId6"/>
    <p:sldId id="805" r:id="rId7"/>
    <p:sldId id="1357" r:id="rId8"/>
    <p:sldId id="292"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E66F0A-4A07-455C-94BB-2B29A6D469B1}" v="10" dt="2024-09-10T06:28:42.524"/>
  </p1510:revLst>
</p1510:revInfo>
</file>

<file path=ppt/tableStyles.xml><?xml version="1.0" encoding="utf-8"?>
<a:tblStyleLst xmlns:a="http://schemas.openxmlformats.org/drawingml/2006/main" def="{3468C20A-384A-4518-8A9B-7FADD2CDADE3}">
  <a:tblStyle styleId="{3468C20A-384A-4518-8A9B-7FADD2CDADE3}" styleName="Table_0">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CFD0CC"/>
          </a:solidFill>
        </a:fill>
      </a:tcStyle>
    </a:wholeTbl>
    <a:band1H>
      <a:tcTxStyle/>
      <a:tcStyle>
        <a:tcBdr/>
      </a:tcStyle>
    </a:band1H>
    <a:band2H>
      <a:tcTxStyle b="off" i="off"/>
      <a:tcStyle>
        <a:tcBdr/>
        <a:fill>
          <a:solidFill>
            <a:srgbClr val="E8E9E7"/>
          </a:solidFill>
        </a:fill>
      </a:tcStyle>
    </a:band2H>
    <a:band1V>
      <a:tcTxStyle/>
      <a:tcStyle>
        <a:tcBdr/>
      </a:tcStyle>
    </a:band1V>
    <a:band2V>
      <a:tcTxStyle/>
      <a:tcStyle>
        <a:tcBdr/>
      </a:tcStyle>
    </a:band2V>
    <a:lastCol>
      <a:tcTxStyle/>
      <a:tcStyle>
        <a:tcBdr/>
      </a:tcStyle>
    </a:lastCol>
    <a:firstCol>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642" autoAdjust="0"/>
  </p:normalViewPr>
  <p:slideViewPr>
    <p:cSldViewPr snapToGrid="0">
      <p:cViewPr varScale="1">
        <p:scale>
          <a:sx n="73" d="100"/>
          <a:sy n="73" d="100"/>
        </p:scale>
        <p:origin x="19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ette Søgaard Nielsen" userId="c44ca8bc-21f6-4a90-b1a0-df058c932c2c" providerId="ADAL" clId="{52E66F0A-4A07-455C-94BB-2B29A6D469B1}"/>
    <pc:docChg chg="custSel modSld">
      <pc:chgData name="Anette Søgaard Nielsen" userId="c44ca8bc-21f6-4a90-b1a0-df058c932c2c" providerId="ADAL" clId="{52E66F0A-4A07-455C-94BB-2B29A6D469B1}" dt="2024-09-10T06:29:42.446" v="116" actId="20577"/>
      <pc:docMkLst>
        <pc:docMk/>
      </pc:docMkLst>
      <pc:sldChg chg="delSp mod delAnim">
        <pc:chgData name="Anette Søgaard Nielsen" userId="c44ca8bc-21f6-4a90-b1a0-df058c932c2c" providerId="ADAL" clId="{52E66F0A-4A07-455C-94BB-2B29A6D469B1}" dt="2024-09-10T06:26:08.412" v="2" actId="478"/>
        <pc:sldMkLst>
          <pc:docMk/>
          <pc:sldMk cId="0" sldId="257"/>
        </pc:sldMkLst>
        <pc:picChg chg="del">
          <ac:chgData name="Anette Søgaard Nielsen" userId="c44ca8bc-21f6-4a90-b1a0-df058c932c2c" providerId="ADAL" clId="{52E66F0A-4A07-455C-94BB-2B29A6D469B1}" dt="2024-09-10T06:26:08.412" v="2" actId="478"/>
          <ac:picMkLst>
            <pc:docMk/>
            <pc:sldMk cId="0" sldId="257"/>
            <ac:picMk id="4" creationId="{3D2B6DBA-E1BA-1FA1-6A1F-ECFCA27EEBE0}"/>
          </ac:picMkLst>
        </pc:picChg>
      </pc:sldChg>
      <pc:sldChg chg="delSp mod delAnim">
        <pc:chgData name="Anette Søgaard Nielsen" userId="c44ca8bc-21f6-4a90-b1a0-df058c932c2c" providerId="ADAL" clId="{52E66F0A-4A07-455C-94BB-2B29A6D469B1}" dt="2024-09-10T06:26:23.373" v="7" actId="478"/>
        <pc:sldMkLst>
          <pc:docMk/>
          <pc:sldMk cId="0" sldId="292"/>
        </pc:sldMkLst>
        <pc:picChg chg="del">
          <ac:chgData name="Anette Søgaard Nielsen" userId="c44ca8bc-21f6-4a90-b1a0-df058c932c2c" providerId="ADAL" clId="{52E66F0A-4A07-455C-94BB-2B29A6D469B1}" dt="2024-09-10T06:26:23.373" v="7" actId="478"/>
          <ac:picMkLst>
            <pc:docMk/>
            <pc:sldMk cId="0" sldId="292"/>
            <ac:picMk id="4" creationId="{F0C78E63-2BC2-7532-8B03-7DE60D7064EA}"/>
          </ac:picMkLst>
        </pc:picChg>
      </pc:sldChg>
      <pc:sldChg chg="delSp modSp mod delAnim modAnim">
        <pc:chgData name="Anette Søgaard Nielsen" userId="c44ca8bc-21f6-4a90-b1a0-df058c932c2c" providerId="ADAL" clId="{52E66F0A-4A07-455C-94BB-2B29A6D469B1}" dt="2024-09-10T06:27:28.412" v="20" actId="20577"/>
        <pc:sldMkLst>
          <pc:docMk/>
          <pc:sldMk cId="3965720282" sldId="314"/>
        </pc:sldMkLst>
        <pc:spChg chg="mod">
          <ac:chgData name="Anette Søgaard Nielsen" userId="c44ca8bc-21f6-4a90-b1a0-df058c932c2c" providerId="ADAL" clId="{52E66F0A-4A07-455C-94BB-2B29A6D469B1}" dt="2024-09-10T06:26:52.100" v="15" actId="20577"/>
          <ac:spMkLst>
            <pc:docMk/>
            <pc:sldMk cId="3965720282" sldId="314"/>
            <ac:spMk id="2" creationId="{4C79A0AE-482B-9162-D9FC-F7F17DDEF5C4}"/>
          </ac:spMkLst>
        </pc:spChg>
        <pc:spChg chg="mod">
          <ac:chgData name="Anette Søgaard Nielsen" userId="c44ca8bc-21f6-4a90-b1a0-df058c932c2c" providerId="ADAL" clId="{52E66F0A-4A07-455C-94BB-2B29A6D469B1}" dt="2024-09-10T06:27:28.412" v="20" actId="20577"/>
          <ac:spMkLst>
            <pc:docMk/>
            <pc:sldMk cId="3965720282" sldId="314"/>
            <ac:spMk id="3" creationId="{B3BC0981-2677-122C-3AD6-94FFCCA52649}"/>
          </ac:spMkLst>
        </pc:spChg>
        <pc:picChg chg="del">
          <ac:chgData name="Anette Søgaard Nielsen" userId="c44ca8bc-21f6-4a90-b1a0-df058c932c2c" providerId="ADAL" clId="{52E66F0A-4A07-455C-94BB-2B29A6D469B1}" dt="2024-09-10T06:26:14.180" v="4" actId="478"/>
          <ac:picMkLst>
            <pc:docMk/>
            <pc:sldMk cId="3965720282" sldId="314"/>
            <ac:picMk id="5" creationId="{CDA7282D-FF42-C8B6-F073-67173D784823}"/>
          </ac:picMkLst>
        </pc:picChg>
      </pc:sldChg>
      <pc:sldChg chg="delSp mod delAnim">
        <pc:chgData name="Anette Søgaard Nielsen" userId="c44ca8bc-21f6-4a90-b1a0-df058c932c2c" providerId="ADAL" clId="{52E66F0A-4A07-455C-94BB-2B29A6D469B1}" dt="2024-09-10T06:26:17.478" v="5" actId="478"/>
        <pc:sldMkLst>
          <pc:docMk/>
          <pc:sldMk cId="2528527868" sldId="805"/>
        </pc:sldMkLst>
        <pc:picChg chg="del">
          <ac:chgData name="Anette Søgaard Nielsen" userId="c44ca8bc-21f6-4a90-b1a0-df058c932c2c" providerId="ADAL" clId="{52E66F0A-4A07-455C-94BB-2B29A6D469B1}" dt="2024-09-10T06:26:17.478" v="5" actId="478"/>
          <ac:picMkLst>
            <pc:docMk/>
            <pc:sldMk cId="2528527868" sldId="805"/>
            <ac:picMk id="4" creationId="{45AB588B-2B02-169D-E4BB-CF97CD33F235}"/>
          </ac:picMkLst>
        </pc:picChg>
      </pc:sldChg>
      <pc:sldChg chg="delSp mod delAnim">
        <pc:chgData name="Anette Søgaard Nielsen" userId="c44ca8bc-21f6-4a90-b1a0-df058c932c2c" providerId="ADAL" clId="{52E66F0A-4A07-455C-94BB-2B29A6D469B1}" dt="2024-09-10T06:26:11.040" v="3" actId="478"/>
        <pc:sldMkLst>
          <pc:docMk/>
          <pc:sldMk cId="0" sldId="1355"/>
        </pc:sldMkLst>
        <pc:picChg chg="del">
          <ac:chgData name="Anette Søgaard Nielsen" userId="c44ca8bc-21f6-4a90-b1a0-df058c932c2c" providerId="ADAL" clId="{52E66F0A-4A07-455C-94BB-2B29A6D469B1}" dt="2024-09-10T06:26:11.040" v="3" actId="478"/>
          <ac:picMkLst>
            <pc:docMk/>
            <pc:sldMk cId="0" sldId="1355"/>
            <ac:picMk id="6" creationId="{EE3266A3-F20B-7983-22F2-B8AF41B0235D}"/>
          </ac:picMkLst>
        </pc:picChg>
      </pc:sldChg>
      <pc:sldChg chg="delSp modSp mod delAnim">
        <pc:chgData name="Anette Søgaard Nielsen" userId="c44ca8bc-21f6-4a90-b1a0-df058c932c2c" providerId="ADAL" clId="{52E66F0A-4A07-455C-94BB-2B29A6D469B1}" dt="2024-09-10T06:29:42.446" v="116" actId="20577"/>
        <pc:sldMkLst>
          <pc:docMk/>
          <pc:sldMk cId="1833799989" sldId="1356"/>
        </pc:sldMkLst>
        <pc:spChg chg="mod">
          <ac:chgData name="Anette Søgaard Nielsen" userId="c44ca8bc-21f6-4a90-b1a0-df058c932c2c" providerId="ADAL" clId="{52E66F0A-4A07-455C-94BB-2B29A6D469B1}" dt="2024-09-10T06:29:42.446" v="116" actId="20577"/>
          <ac:spMkLst>
            <pc:docMk/>
            <pc:sldMk cId="1833799989" sldId="1356"/>
            <ac:spMk id="2" creationId="{C1285735-5344-26FD-AF42-F42361114C4E}"/>
          </ac:spMkLst>
        </pc:spChg>
        <pc:picChg chg="del">
          <ac:chgData name="Anette Søgaard Nielsen" userId="c44ca8bc-21f6-4a90-b1a0-df058c932c2c" providerId="ADAL" clId="{52E66F0A-4A07-455C-94BB-2B29A6D469B1}" dt="2024-09-10T06:25:57.043" v="0" actId="478"/>
          <ac:picMkLst>
            <pc:docMk/>
            <pc:sldMk cId="1833799989" sldId="1356"/>
            <ac:picMk id="6" creationId="{9C27766D-CCDF-C083-7940-CF3560120B5C}"/>
          </ac:picMkLst>
        </pc:picChg>
      </pc:sldChg>
      <pc:sldChg chg="delSp modSp mod delAnim modAnim">
        <pc:chgData name="Anette Søgaard Nielsen" userId="c44ca8bc-21f6-4a90-b1a0-df058c932c2c" providerId="ADAL" clId="{52E66F0A-4A07-455C-94BB-2B29A6D469B1}" dt="2024-09-10T06:29:27.471" v="113" actId="20577"/>
        <pc:sldMkLst>
          <pc:docMk/>
          <pc:sldMk cId="2818039329" sldId="1357"/>
        </pc:sldMkLst>
        <pc:spChg chg="mod">
          <ac:chgData name="Anette Søgaard Nielsen" userId="c44ca8bc-21f6-4a90-b1a0-df058c932c2c" providerId="ADAL" clId="{52E66F0A-4A07-455C-94BB-2B29A6D469B1}" dt="2024-09-10T06:29:27.471" v="113" actId="20577"/>
          <ac:spMkLst>
            <pc:docMk/>
            <pc:sldMk cId="2818039329" sldId="1357"/>
            <ac:spMk id="2" creationId="{4C79A0AE-482B-9162-D9FC-F7F17DDEF5C4}"/>
          </ac:spMkLst>
        </pc:spChg>
        <pc:spChg chg="mod">
          <ac:chgData name="Anette Søgaard Nielsen" userId="c44ca8bc-21f6-4a90-b1a0-df058c932c2c" providerId="ADAL" clId="{52E66F0A-4A07-455C-94BB-2B29A6D469B1}" dt="2024-09-10T06:28:13.228" v="52" actId="20577"/>
          <ac:spMkLst>
            <pc:docMk/>
            <pc:sldMk cId="2818039329" sldId="1357"/>
            <ac:spMk id="3" creationId="{B3BC0981-2677-122C-3AD6-94FFCCA52649}"/>
          </ac:spMkLst>
        </pc:spChg>
        <pc:picChg chg="del">
          <ac:chgData name="Anette Søgaard Nielsen" userId="c44ca8bc-21f6-4a90-b1a0-df058c932c2c" providerId="ADAL" clId="{52E66F0A-4A07-455C-94BB-2B29A6D469B1}" dt="2024-09-10T06:26:19.957" v="6" actId="478"/>
          <ac:picMkLst>
            <pc:docMk/>
            <pc:sldMk cId="2818039329" sldId="1357"/>
            <ac:picMk id="5" creationId="{2E211EFF-2EC6-F89B-0713-CAD0B1F86781}"/>
          </ac:picMkLst>
        </pc:picChg>
      </pc:sldChg>
      <pc:sldChg chg="delSp mod delAnim">
        <pc:chgData name="Anette Søgaard Nielsen" userId="c44ca8bc-21f6-4a90-b1a0-df058c932c2c" providerId="ADAL" clId="{52E66F0A-4A07-455C-94BB-2B29A6D469B1}" dt="2024-09-10T06:26:05.508" v="1" actId="478"/>
        <pc:sldMkLst>
          <pc:docMk/>
          <pc:sldMk cId="2441940517" sldId="1358"/>
        </pc:sldMkLst>
        <pc:picChg chg="del">
          <ac:chgData name="Anette Søgaard Nielsen" userId="c44ca8bc-21f6-4a90-b1a0-df058c932c2c" providerId="ADAL" clId="{52E66F0A-4A07-455C-94BB-2B29A6D469B1}" dt="2024-09-10T06:26:05.508" v="1" actId="478"/>
          <ac:picMkLst>
            <pc:docMk/>
            <pc:sldMk cId="2441940517" sldId="1358"/>
            <ac:picMk id="6" creationId="{8DF5FDB8-682D-5329-9E63-AD368D4E9B8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7" name="Google Shape;1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4728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4337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415511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976608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Hvid forside 0" type="tx">
  <p:cSld name="TITLE_AND_BODY">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374399" y="1314000"/>
            <a:ext cx="8132618" cy="2145601"/>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rgbClr val="000000"/>
              </a:buClr>
              <a:buSzPts val="5000"/>
              <a:buFont typeface="Arial"/>
              <a:buNone/>
              <a:defRPr sz="5000"/>
            </a:lvl1pPr>
            <a:lvl2pPr lvl="1" algn="l">
              <a:lnSpc>
                <a:spcPct val="89000"/>
              </a:lnSpc>
              <a:spcBef>
                <a:spcPts val="0"/>
              </a:spcBef>
              <a:spcAft>
                <a:spcPts val="0"/>
              </a:spcAft>
              <a:buClr>
                <a:srgbClr val="000000"/>
              </a:buClr>
              <a:buSzPts val="1800"/>
              <a:buNone/>
              <a:defRPr/>
            </a:lvl2pPr>
            <a:lvl3pPr lvl="2" algn="l">
              <a:lnSpc>
                <a:spcPct val="89000"/>
              </a:lnSpc>
              <a:spcBef>
                <a:spcPts val="0"/>
              </a:spcBef>
              <a:spcAft>
                <a:spcPts val="0"/>
              </a:spcAft>
              <a:buClr>
                <a:srgbClr val="000000"/>
              </a:buClr>
              <a:buSzPts val="1800"/>
              <a:buNone/>
              <a:defRPr/>
            </a:lvl3pPr>
            <a:lvl4pPr lvl="3" algn="l">
              <a:lnSpc>
                <a:spcPct val="89000"/>
              </a:lnSpc>
              <a:spcBef>
                <a:spcPts val="0"/>
              </a:spcBef>
              <a:spcAft>
                <a:spcPts val="0"/>
              </a:spcAft>
              <a:buClr>
                <a:srgbClr val="000000"/>
              </a:buClr>
              <a:buSzPts val="1800"/>
              <a:buNone/>
              <a:defRPr/>
            </a:lvl4pPr>
            <a:lvl5pPr lvl="4" algn="l">
              <a:lnSpc>
                <a:spcPct val="89000"/>
              </a:lnSpc>
              <a:spcBef>
                <a:spcPts val="0"/>
              </a:spcBef>
              <a:spcAft>
                <a:spcPts val="0"/>
              </a:spcAft>
              <a:buClr>
                <a:srgbClr val="000000"/>
              </a:buClr>
              <a:buSzPts val="1800"/>
              <a:buNone/>
              <a:defRPr/>
            </a:lvl5pPr>
            <a:lvl6pPr lvl="5" algn="l">
              <a:lnSpc>
                <a:spcPct val="89000"/>
              </a:lnSpc>
              <a:spcBef>
                <a:spcPts val="0"/>
              </a:spcBef>
              <a:spcAft>
                <a:spcPts val="0"/>
              </a:spcAft>
              <a:buClr>
                <a:srgbClr val="000000"/>
              </a:buClr>
              <a:buSzPts val="1800"/>
              <a:buNone/>
              <a:defRPr/>
            </a:lvl6pPr>
            <a:lvl7pPr lvl="6" algn="l">
              <a:lnSpc>
                <a:spcPct val="89000"/>
              </a:lnSpc>
              <a:spcBef>
                <a:spcPts val="0"/>
              </a:spcBef>
              <a:spcAft>
                <a:spcPts val="0"/>
              </a:spcAft>
              <a:buClr>
                <a:srgbClr val="000000"/>
              </a:buClr>
              <a:buSzPts val="1800"/>
              <a:buNone/>
              <a:defRPr/>
            </a:lvl7pPr>
            <a:lvl8pPr lvl="7" algn="l">
              <a:lnSpc>
                <a:spcPct val="89000"/>
              </a:lnSpc>
              <a:spcBef>
                <a:spcPts val="0"/>
              </a:spcBef>
              <a:spcAft>
                <a:spcPts val="0"/>
              </a:spcAft>
              <a:buClr>
                <a:srgbClr val="000000"/>
              </a:buClr>
              <a:buSzPts val="1800"/>
              <a:buNone/>
              <a:defRPr/>
            </a:lvl8pPr>
            <a:lvl9pPr lvl="8" algn="l">
              <a:lnSpc>
                <a:spcPct val="89000"/>
              </a:lnSpc>
              <a:spcBef>
                <a:spcPts val="0"/>
              </a:spcBef>
              <a:spcAft>
                <a:spcPts val="0"/>
              </a:spcAft>
              <a:buClr>
                <a:srgbClr val="000000"/>
              </a:buClr>
              <a:buSzPts val="1800"/>
              <a:buNone/>
              <a:defRPr/>
            </a:lvl9pPr>
          </a:lstStyle>
          <a:p>
            <a:endParaRPr/>
          </a:p>
        </p:txBody>
      </p:sp>
      <p:sp>
        <p:nvSpPr>
          <p:cNvPr id="12" name="Google Shape;12;p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verskrift og indhold hvid">
  <p:cSld name="Overskrift og indhold hvid">
    <p:spTree>
      <p:nvGrpSpPr>
        <p:cNvPr id="1" name="Shape 13"/>
        <p:cNvGrpSpPr/>
        <p:nvPr/>
      </p:nvGrpSpPr>
      <p:grpSpPr>
        <a:xfrm>
          <a:off x="0" y="0"/>
          <a:ext cx="0" cy="0"/>
          <a:chOff x="0" y="0"/>
          <a:chExt cx="0" cy="0"/>
        </a:xfrm>
      </p:grpSpPr>
      <p:pic>
        <p:nvPicPr>
          <p:cNvPr id="14" name="Google Shape;14;p3" descr="Google Shape;12;p1"/>
          <p:cNvPicPr preferRelativeResize="0"/>
          <p:nvPr/>
        </p:nvPicPr>
        <p:blipFill rotWithShape="1">
          <a:blip r:embed="rId2">
            <a:alphaModFix/>
          </a:blip>
          <a:srcRect/>
          <a:stretch/>
        </p:blipFill>
        <p:spPr>
          <a:xfrm>
            <a:off x="10540800" y="6172958"/>
            <a:ext cx="1249201" cy="337050"/>
          </a:xfrm>
          <a:prstGeom prst="rect">
            <a:avLst/>
          </a:prstGeom>
          <a:noFill/>
          <a:ln>
            <a:noFill/>
          </a:ln>
        </p:spPr>
      </p:pic>
      <p:sp>
        <p:nvSpPr>
          <p:cNvPr id="15" name="Google Shape;15;p3"/>
          <p:cNvSpPr txBox="1">
            <a:spLocks noGrp="1"/>
          </p:cNvSpPr>
          <p:nvPr>
            <p:ph type="title"/>
          </p:nvPr>
        </p:nvSpPr>
        <p:spPr>
          <a:xfrm>
            <a:off x="377747" y="453599"/>
            <a:ext cx="11412002" cy="1248209"/>
          </a:xfrm>
          <a:prstGeom prst="rect">
            <a:avLst/>
          </a:prstGeom>
          <a:noFill/>
          <a:ln>
            <a:noFill/>
          </a:ln>
        </p:spPr>
        <p:txBody>
          <a:bodyPr spcFirstLastPara="1" wrap="square" lIns="0" tIns="0" rIns="0" bIns="0" anchor="t" anchorCtr="0">
            <a:noAutofit/>
          </a:bodyPr>
          <a:lstStyle>
            <a:lvl1pPr lvl="0" algn="l">
              <a:lnSpc>
                <a:spcPct val="89000"/>
              </a:lnSpc>
              <a:spcBef>
                <a:spcPts val="0"/>
              </a:spcBef>
              <a:spcAft>
                <a:spcPts val="0"/>
              </a:spcAft>
              <a:buClr>
                <a:srgbClr val="000000"/>
              </a:buClr>
              <a:buSzPts val="1800"/>
              <a:buNone/>
              <a:defRPr/>
            </a:lvl1pPr>
            <a:lvl2pPr lvl="1" algn="l">
              <a:lnSpc>
                <a:spcPct val="89000"/>
              </a:lnSpc>
              <a:spcBef>
                <a:spcPts val="0"/>
              </a:spcBef>
              <a:spcAft>
                <a:spcPts val="0"/>
              </a:spcAft>
              <a:buClr>
                <a:srgbClr val="000000"/>
              </a:buClr>
              <a:buSzPts val="1800"/>
              <a:buNone/>
              <a:defRPr/>
            </a:lvl2pPr>
            <a:lvl3pPr lvl="2" algn="l">
              <a:lnSpc>
                <a:spcPct val="89000"/>
              </a:lnSpc>
              <a:spcBef>
                <a:spcPts val="0"/>
              </a:spcBef>
              <a:spcAft>
                <a:spcPts val="0"/>
              </a:spcAft>
              <a:buClr>
                <a:srgbClr val="000000"/>
              </a:buClr>
              <a:buSzPts val="1800"/>
              <a:buNone/>
              <a:defRPr/>
            </a:lvl3pPr>
            <a:lvl4pPr lvl="3" algn="l">
              <a:lnSpc>
                <a:spcPct val="89000"/>
              </a:lnSpc>
              <a:spcBef>
                <a:spcPts val="0"/>
              </a:spcBef>
              <a:spcAft>
                <a:spcPts val="0"/>
              </a:spcAft>
              <a:buClr>
                <a:srgbClr val="000000"/>
              </a:buClr>
              <a:buSzPts val="1800"/>
              <a:buNone/>
              <a:defRPr/>
            </a:lvl4pPr>
            <a:lvl5pPr lvl="4" algn="l">
              <a:lnSpc>
                <a:spcPct val="89000"/>
              </a:lnSpc>
              <a:spcBef>
                <a:spcPts val="0"/>
              </a:spcBef>
              <a:spcAft>
                <a:spcPts val="0"/>
              </a:spcAft>
              <a:buClr>
                <a:srgbClr val="000000"/>
              </a:buClr>
              <a:buSzPts val="1800"/>
              <a:buNone/>
              <a:defRPr/>
            </a:lvl5pPr>
            <a:lvl6pPr lvl="5" algn="l">
              <a:lnSpc>
                <a:spcPct val="89000"/>
              </a:lnSpc>
              <a:spcBef>
                <a:spcPts val="0"/>
              </a:spcBef>
              <a:spcAft>
                <a:spcPts val="0"/>
              </a:spcAft>
              <a:buClr>
                <a:srgbClr val="000000"/>
              </a:buClr>
              <a:buSzPts val="1800"/>
              <a:buNone/>
              <a:defRPr/>
            </a:lvl6pPr>
            <a:lvl7pPr lvl="6" algn="l">
              <a:lnSpc>
                <a:spcPct val="89000"/>
              </a:lnSpc>
              <a:spcBef>
                <a:spcPts val="0"/>
              </a:spcBef>
              <a:spcAft>
                <a:spcPts val="0"/>
              </a:spcAft>
              <a:buClr>
                <a:srgbClr val="000000"/>
              </a:buClr>
              <a:buSzPts val="1800"/>
              <a:buNone/>
              <a:defRPr/>
            </a:lvl7pPr>
            <a:lvl8pPr lvl="7" algn="l">
              <a:lnSpc>
                <a:spcPct val="89000"/>
              </a:lnSpc>
              <a:spcBef>
                <a:spcPts val="0"/>
              </a:spcBef>
              <a:spcAft>
                <a:spcPts val="0"/>
              </a:spcAft>
              <a:buClr>
                <a:srgbClr val="000000"/>
              </a:buClr>
              <a:buSzPts val="1800"/>
              <a:buNone/>
              <a:defRPr/>
            </a:lvl8pPr>
            <a:lvl9pPr lvl="8" algn="l">
              <a:lnSpc>
                <a:spcPct val="89000"/>
              </a:lnSpc>
              <a:spcBef>
                <a:spcPts val="0"/>
              </a:spcBef>
              <a:spcAft>
                <a:spcPts val="0"/>
              </a:spcAft>
              <a:buClr>
                <a:srgbClr val="000000"/>
              </a:buClr>
              <a:buSzPts val="1800"/>
              <a:buNone/>
              <a:defRPr/>
            </a:lvl9pPr>
          </a:lstStyle>
          <a:p>
            <a:endParaRPr/>
          </a:p>
        </p:txBody>
      </p:sp>
      <p:sp>
        <p:nvSpPr>
          <p:cNvPr id="16" name="Google Shape;16;p3"/>
          <p:cNvSpPr txBox="1">
            <a:spLocks noGrp="1"/>
          </p:cNvSpPr>
          <p:nvPr>
            <p:ph type="body" idx="1"/>
          </p:nvPr>
        </p:nvSpPr>
        <p:spPr>
          <a:xfrm>
            <a:off x="406304" y="1990799"/>
            <a:ext cx="11376002" cy="3851201"/>
          </a:xfrm>
          <a:prstGeom prst="rect">
            <a:avLst/>
          </a:prstGeom>
          <a:noFill/>
          <a:ln>
            <a:noFill/>
          </a:ln>
        </p:spPr>
        <p:txBody>
          <a:bodyPr spcFirstLastPara="1" wrap="square" lIns="0" tIns="0" rIns="0" bIns="0" anchor="t" anchorCtr="0">
            <a:noAutofit/>
          </a:bodyPr>
          <a:lstStyle>
            <a:lvl1pPr marL="457200" lvl="0" indent="-374650" algn="l">
              <a:lnSpc>
                <a:spcPct val="90000"/>
              </a:lnSpc>
              <a:spcBef>
                <a:spcPts val="600"/>
              </a:spcBef>
              <a:spcAft>
                <a:spcPts val="0"/>
              </a:spcAft>
              <a:buSzPts val="2300"/>
              <a:buChar char="​"/>
              <a:defRPr/>
            </a:lvl1pPr>
            <a:lvl2pPr marL="914400" lvl="1" indent="-374650" algn="l">
              <a:lnSpc>
                <a:spcPct val="90000"/>
              </a:lnSpc>
              <a:spcBef>
                <a:spcPts val="600"/>
              </a:spcBef>
              <a:spcAft>
                <a:spcPts val="0"/>
              </a:spcAft>
              <a:buSzPts val="2300"/>
              <a:buChar char="•"/>
              <a:defRPr/>
            </a:lvl2pPr>
            <a:lvl3pPr marL="1371600" lvl="2" indent="-374650" algn="l">
              <a:lnSpc>
                <a:spcPct val="90000"/>
              </a:lnSpc>
              <a:spcBef>
                <a:spcPts val="600"/>
              </a:spcBef>
              <a:spcAft>
                <a:spcPts val="0"/>
              </a:spcAft>
              <a:buSzPts val="2300"/>
              <a:buChar char="•"/>
              <a:defRPr/>
            </a:lvl3pPr>
            <a:lvl4pPr marL="1828800" lvl="3" indent="-374650" algn="l">
              <a:lnSpc>
                <a:spcPct val="90000"/>
              </a:lnSpc>
              <a:spcBef>
                <a:spcPts val="600"/>
              </a:spcBef>
              <a:spcAft>
                <a:spcPts val="0"/>
              </a:spcAft>
              <a:buSzPts val="2300"/>
              <a:buChar char="•"/>
              <a:defRPr/>
            </a:lvl4pPr>
            <a:lvl5pPr marL="2286000" lvl="4" indent="-374650" algn="l">
              <a:lnSpc>
                <a:spcPct val="90000"/>
              </a:lnSpc>
              <a:spcBef>
                <a:spcPts val="600"/>
              </a:spcBef>
              <a:spcAft>
                <a:spcPts val="0"/>
              </a:spcAft>
              <a:buSzPts val="2300"/>
              <a:buChar char="•"/>
              <a:defRPr/>
            </a:lvl5pPr>
            <a:lvl6pPr marL="2743200" lvl="5" indent="-228600" algn="l">
              <a:lnSpc>
                <a:spcPct val="90000"/>
              </a:lnSpc>
              <a:spcBef>
                <a:spcPts val="600"/>
              </a:spcBef>
              <a:spcAft>
                <a:spcPts val="0"/>
              </a:spcAft>
              <a:buSzPts val="1800"/>
              <a:buNone/>
              <a:defRPr/>
            </a:lvl6pPr>
            <a:lvl7pPr marL="3200400" lvl="6" indent="-374650" algn="l">
              <a:lnSpc>
                <a:spcPct val="90000"/>
              </a:lnSpc>
              <a:spcBef>
                <a:spcPts val="600"/>
              </a:spcBef>
              <a:spcAft>
                <a:spcPts val="0"/>
              </a:spcAft>
              <a:buSzPts val="2300"/>
              <a:buChar char="•"/>
              <a:defRPr/>
            </a:lvl7pPr>
            <a:lvl8pPr marL="3657600" lvl="7" indent="-374650" algn="l">
              <a:lnSpc>
                <a:spcPct val="90000"/>
              </a:lnSpc>
              <a:spcBef>
                <a:spcPts val="600"/>
              </a:spcBef>
              <a:spcAft>
                <a:spcPts val="0"/>
              </a:spcAft>
              <a:buSzPts val="2300"/>
              <a:buChar char="•"/>
              <a:defRPr/>
            </a:lvl8pPr>
            <a:lvl9pPr marL="4114800" lvl="8" indent="-374650" algn="l">
              <a:lnSpc>
                <a:spcPct val="90000"/>
              </a:lnSpc>
              <a:spcBef>
                <a:spcPts val="600"/>
              </a:spcBef>
              <a:spcAft>
                <a:spcPts val="0"/>
              </a:spcAft>
              <a:buSzPts val="2300"/>
              <a:buChar char="•"/>
              <a:defRPr/>
            </a:lvl9pPr>
          </a:lstStyle>
          <a:p>
            <a:endParaRPr/>
          </a:p>
        </p:txBody>
      </p:sp>
      <p:sp>
        <p:nvSpPr>
          <p:cNvPr id="17" name="Google Shape;17;p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vid forside">
  <p:cSld name="Hvid forside">
    <p:spTree>
      <p:nvGrpSpPr>
        <p:cNvPr id="1" name="Shape 38"/>
        <p:cNvGrpSpPr/>
        <p:nvPr/>
      </p:nvGrpSpPr>
      <p:grpSpPr>
        <a:xfrm>
          <a:off x="0" y="0"/>
          <a:ext cx="0" cy="0"/>
          <a:chOff x="0" y="0"/>
          <a:chExt cx="0" cy="0"/>
        </a:xfrm>
      </p:grpSpPr>
      <p:sp>
        <p:nvSpPr>
          <p:cNvPr id="39" name="Google Shape;39;p7"/>
          <p:cNvSpPr/>
          <p:nvPr/>
        </p:nvSpPr>
        <p:spPr>
          <a:xfrm>
            <a:off x="-1" y="0"/>
            <a:ext cx="12189601" cy="68580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7"/>
          <p:cNvSpPr txBox="1">
            <a:spLocks noGrp="1"/>
          </p:cNvSpPr>
          <p:nvPr>
            <p:ph type="title"/>
          </p:nvPr>
        </p:nvSpPr>
        <p:spPr>
          <a:xfrm>
            <a:off x="374399" y="1314000"/>
            <a:ext cx="8132618" cy="2145601"/>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rgbClr val="000000"/>
              </a:buClr>
              <a:buSzPts val="5000"/>
              <a:buFont typeface="Arial"/>
              <a:buNone/>
              <a:defRPr sz="5000"/>
            </a:lvl1pPr>
            <a:lvl2pPr lvl="1" algn="l">
              <a:lnSpc>
                <a:spcPct val="89000"/>
              </a:lnSpc>
              <a:spcBef>
                <a:spcPts val="0"/>
              </a:spcBef>
              <a:spcAft>
                <a:spcPts val="0"/>
              </a:spcAft>
              <a:buClr>
                <a:srgbClr val="000000"/>
              </a:buClr>
              <a:buSzPts val="1800"/>
              <a:buNone/>
              <a:defRPr/>
            </a:lvl2pPr>
            <a:lvl3pPr lvl="2" algn="l">
              <a:lnSpc>
                <a:spcPct val="89000"/>
              </a:lnSpc>
              <a:spcBef>
                <a:spcPts val="0"/>
              </a:spcBef>
              <a:spcAft>
                <a:spcPts val="0"/>
              </a:spcAft>
              <a:buClr>
                <a:srgbClr val="000000"/>
              </a:buClr>
              <a:buSzPts val="1800"/>
              <a:buNone/>
              <a:defRPr/>
            </a:lvl3pPr>
            <a:lvl4pPr lvl="3" algn="l">
              <a:lnSpc>
                <a:spcPct val="89000"/>
              </a:lnSpc>
              <a:spcBef>
                <a:spcPts val="0"/>
              </a:spcBef>
              <a:spcAft>
                <a:spcPts val="0"/>
              </a:spcAft>
              <a:buClr>
                <a:srgbClr val="000000"/>
              </a:buClr>
              <a:buSzPts val="1800"/>
              <a:buNone/>
              <a:defRPr/>
            </a:lvl4pPr>
            <a:lvl5pPr lvl="4" algn="l">
              <a:lnSpc>
                <a:spcPct val="89000"/>
              </a:lnSpc>
              <a:spcBef>
                <a:spcPts val="0"/>
              </a:spcBef>
              <a:spcAft>
                <a:spcPts val="0"/>
              </a:spcAft>
              <a:buClr>
                <a:srgbClr val="000000"/>
              </a:buClr>
              <a:buSzPts val="1800"/>
              <a:buNone/>
              <a:defRPr/>
            </a:lvl5pPr>
            <a:lvl6pPr lvl="5" algn="l">
              <a:lnSpc>
                <a:spcPct val="89000"/>
              </a:lnSpc>
              <a:spcBef>
                <a:spcPts val="0"/>
              </a:spcBef>
              <a:spcAft>
                <a:spcPts val="0"/>
              </a:spcAft>
              <a:buClr>
                <a:srgbClr val="000000"/>
              </a:buClr>
              <a:buSzPts val="1800"/>
              <a:buNone/>
              <a:defRPr/>
            </a:lvl6pPr>
            <a:lvl7pPr lvl="6" algn="l">
              <a:lnSpc>
                <a:spcPct val="89000"/>
              </a:lnSpc>
              <a:spcBef>
                <a:spcPts val="0"/>
              </a:spcBef>
              <a:spcAft>
                <a:spcPts val="0"/>
              </a:spcAft>
              <a:buClr>
                <a:srgbClr val="000000"/>
              </a:buClr>
              <a:buSzPts val="1800"/>
              <a:buNone/>
              <a:defRPr/>
            </a:lvl7pPr>
            <a:lvl8pPr lvl="7" algn="l">
              <a:lnSpc>
                <a:spcPct val="89000"/>
              </a:lnSpc>
              <a:spcBef>
                <a:spcPts val="0"/>
              </a:spcBef>
              <a:spcAft>
                <a:spcPts val="0"/>
              </a:spcAft>
              <a:buClr>
                <a:srgbClr val="000000"/>
              </a:buClr>
              <a:buSzPts val="1800"/>
              <a:buNone/>
              <a:defRPr/>
            </a:lvl8pPr>
            <a:lvl9pPr lvl="8" algn="l">
              <a:lnSpc>
                <a:spcPct val="89000"/>
              </a:lnSpc>
              <a:spcBef>
                <a:spcPts val="0"/>
              </a:spcBef>
              <a:spcAft>
                <a:spcPts val="0"/>
              </a:spcAft>
              <a:buClr>
                <a:srgbClr val="000000"/>
              </a:buClr>
              <a:buSzPts val="1800"/>
              <a:buNone/>
              <a:defRPr/>
            </a:lvl9pPr>
          </a:lstStyle>
          <a:p>
            <a:endParaRPr/>
          </a:p>
        </p:txBody>
      </p:sp>
      <p:pic>
        <p:nvPicPr>
          <p:cNvPr id="41" name="Google Shape;41;p7" descr="Google Shape;16;p2"/>
          <p:cNvPicPr preferRelativeResize="0"/>
          <p:nvPr/>
        </p:nvPicPr>
        <p:blipFill rotWithShape="1">
          <a:blip r:embed="rId2">
            <a:alphaModFix/>
          </a:blip>
          <a:srcRect/>
          <a:stretch/>
        </p:blipFill>
        <p:spPr>
          <a:xfrm>
            <a:off x="10540800" y="357894"/>
            <a:ext cx="1249201" cy="337049"/>
          </a:xfrm>
          <a:prstGeom prst="rect">
            <a:avLst/>
          </a:prstGeom>
          <a:noFill/>
          <a:ln>
            <a:noFill/>
          </a:ln>
        </p:spPr>
      </p:pic>
      <p:sp>
        <p:nvSpPr>
          <p:cNvPr id="42" name="Google Shape;42;p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llede kapitelside, sort logo">
  <p:cSld name="Billede kapitelside, sort logo">
    <p:spTree>
      <p:nvGrpSpPr>
        <p:cNvPr id="1" name="Shape 43"/>
        <p:cNvGrpSpPr/>
        <p:nvPr/>
      </p:nvGrpSpPr>
      <p:grpSpPr>
        <a:xfrm>
          <a:off x="0" y="0"/>
          <a:ext cx="0" cy="0"/>
          <a:chOff x="0" y="0"/>
          <a:chExt cx="0" cy="0"/>
        </a:xfrm>
      </p:grpSpPr>
      <p:sp>
        <p:nvSpPr>
          <p:cNvPr id="44" name="Google Shape;44;p8"/>
          <p:cNvSpPr/>
          <p:nvPr/>
        </p:nvSpPr>
        <p:spPr>
          <a:xfrm>
            <a:off x="0" y="0"/>
            <a:ext cx="12192000" cy="68580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8"/>
          <p:cNvSpPr>
            <a:spLocks noGrp="1"/>
          </p:cNvSpPr>
          <p:nvPr>
            <p:ph type="pic" idx="2"/>
          </p:nvPr>
        </p:nvSpPr>
        <p:spPr>
          <a:xfrm>
            <a:off x="0" y="0"/>
            <a:ext cx="12189601"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1pPr>
            <a:lvl2pPr marR="0" lvl="1"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2pPr>
            <a:lvl3pPr marR="0" lvl="2"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3pPr>
            <a:lvl4pPr marR="0" lvl="3"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4pPr>
            <a:lvl5pPr marR="0" lvl="4"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5pPr>
            <a:lvl6pPr marR="0" lvl="5" algn="l" rtl="0">
              <a:lnSpc>
                <a:spcPct val="90000"/>
              </a:lnSpc>
              <a:spcBef>
                <a:spcPts val="600"/>
              </a:spcBef>
              <a:spcAft>
                <a:spcPts val="0"/>
              </a:spcAft>
              <a:buClr>
                <a:srgbClr val="000000"/>
              </a:buClr>
              <a:buSzPts val="2300"/>
              <a:buFont typeface="Arial"/>
              <a:buNone/>
              <a:defRPr sz="2300" b="0" i="0" u="none" strike="noStrike" cap="none">
                <a:solidFill>
                  <a:srgbClr val="000000"/>
                </a:solidFill>
                <a:latin typeface="Arial"/>
                <a:ea typeface="Arial"/>
                <a:cs typeface="Arial"/>
                <a:sym typeface="Arial"/>
              </a:defRPr>
            </a:lvl6pPr>
            <a:lvl7pPr marR="0" lvl="6"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7pPr>
            <a:lvl8pPr marR="0" lvl="7"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8pPr>
            <a:lvl9pPr marR="0" lvl="8"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9pPr>
          </a:lstStyle>
          <a:p>
            <a:endParaRPr/>
          </a:p>
        </p:txBody>
      </p:sp>
      <p:sp>
        <p:nvSpPr>
          <p:cNvPr id="46" name="Google Shape;46;p8"/>
          <p:cNvSpPr txBox="1">
            <a:spLocks noGrp="1"/>
          </p:cNvSpPr>
          <p:nvPr>
            <p:ph type="title"/>
          </p:nvPr>
        </p:nvSpPr>
        <p:spPr>
          <a:xfrm>
            <a:off x="320587" y="3657600"/>
            <a:ext cx="11551623" cy="2898269"/>
          </a:xfrm>
          <a:prstGeom prst="rect">
            <a:avLst/>
          </a:prstGeom>
          <a:noFill/>
          <a:ln>
            <a:noFill/>
          </a:ln>
        </p:spPr>
        <p:txBody>
          <a:bodyPr spcFirstLastPara="1" wrap="square" lIns="0" tIns="0" rIns="0" bIns="0" anchor="b" anchorCtr="0">
            <a:noAutofit/>
          </a:bodyPr>
          <a:lstStyle>
            <a:lvl1pPr lvl="0" algn="l">
              <a:lnSpc>
                <a:spcPct val="83000"/>
              </a:lnSpc>
              <a:spcBef>
                <a:spcPts val="0"/>
              </a:spcBef>
              <a:spcAft>
                <a:spcPts val="0"/>
              </a:spcAft>
              <a:buClr>
                <a:srgbClr val="000000"/>
              </a:buClr>
              <a:buSzPts val="10000"/>
              <a:buFont typeface="Arial"/>
              <a:buNone/>
              <a:defRPr sz="10000"/>
            </a:lvl1pPr>
            <a:lvl2pPr lvl="1" algn="l">
              <a:lnSpc>
                <a:spcPct val="89000"/>
              </a:lnSpc>
              <a:spcBef>
                <a:spcPts val="0"/>
              </a:spcBef>
              <a:spcAft>
                <a:spcPts val="0"/>
              </a:spcAft>
              <a:buClr>
                <a:srgbClr val="000000"/>
              </a:buClr>
              <a:buSzPts val="1800"/>
              <a:buNone/>
              <a:defRPr/>
            </a:lvl2pPr>
            <a:lvl3pPr lvl="2" algn="l">
              <a:lnSpc>
                <a:spcPct val="89000"/>
              </a:lnSpc>
              <a:spcBef>
                <a:spcPts val="0"/>
              </a:spcBef>
              <a:spcAft>
                <a:spcPts val="0"/>
              </a:spcAft>
              <a:buClr>
                <a:srgbClr val="000000"/>
              </a:buClr>
              <a:buSzPts val="1800"/>
              <a:buNone/>
              <a:defRPr/>
            </a:lvl3pPr>
            <a:lvl4pPr lvl="3" algn="l">
              <a:lnSpc>
                <a:spcPct val="89000"/>
              </a:lnSpc>
              <a:spcBef>
                <a:spcPts val="0"/>
              </a:spcBef>
              <a:spcAft>
                <a:spcPts val="0"/>
              </a:spcAft>
              <a:buClr>
                <a:srgbClr val="000000"/>
              </a:buClr>
              <a:buSzPts val="1800"/>
              <a:buNone/>
              <a:defRPr/>
            </a:lvl4pPr>
            <a:lvl5pPr lvl="4" algn="l">
              <a:lnSpc>
                <a:spcPct val="89000"/>
              </a:lnSpc>
              <a:spcBef>
                <a:spcPts val="0"/>
              </a:spcBef>
              <a:spcAft>
                <a:spcPts val="0"/>
              </a:spcAft>
              <a:buClr>
                <a:srgbClr val="000000"/>
              </a:buClr>
              <a:buSzPts val="1800"/>
              <a:buNone/>
              <a:defRPr/>
            </a:lvl5pPr>
            <a:lvl6pPr lvl="5" algn="l">
              <a:lnSpc>
                <a:spcPct val="89000"/>
              </a:lnSpc>
              <a:spcBef>
                <a:spcPts val="0"/>
              </a:spcBef>
              <a:spcAft>
                <a:spcPts val="0"/>
              </a:spcAft>
              <a:buClr>
                <a:srgbClr val="000000"/>
              </a:buClr>
              <a:buSzPts val="1800"/>
              <a:buNone/>
              <a:defRPr/>
            </a:lvl6pPr>
            <a:lvl7pPr lvl="6" algn="l">
              <a:lnSpc>
                <a:spcPct val="89000"/>
              </a:lnSpc>
              <a:spcBef>
                <a:spcPts val="0"/>
              </a:spcBef>
              <a:spcAft>
                <a:spcPts val="0"/>
              </a:spcAft>
              <a:buClr>
                <a:srgbClr val="000000"/>
              </a:buClr>
              <a:buSzPts val="1800"/>
              <a:buNone/>
              <a:defRPr/>
            </a:lvl7pPr>
            <a:lvl8pPr lvl="7" algn="l">
              <a:lnSpc>
                <a:spcPct val="89000"/>
              </a:lnSpc>
              <a:spcBef>
                <a:spcPts val="0"/>
              </a:spcBef>
              <a:spcAft>
                <a:spcPts val="0"/>
              </a:spcAft>
              <a:buClr>
                <a:srgbClr val="000000"/>
              </a:buClr>
              <a:buSzPts val="1800"/>
              <a:buNone/>
              <a:defRPr/>
            </a:lvl8pPr>
            <a:lvl9pPr lvl="8" algn="l">
              <a:lnSpc>
                <a:spcPct val="89000"/>
              </a:lnSpc>
              <a:spcBef>
                <a:spcPts val="0"/>
              </a:spcBef>
              <a:spcAft>
                <a:spcPts val="0"/>
              </a:spcAft>
              <a:buClr>
                <a:srgbClr val="000000"/>
              </a:buClr>
              <a:buSzPts val="1800"/>
              <a:buNone/>
              <a:defRPr/>
            </a:lvl9pPr>
          </a:lstStyle>
          <a:p>
            <a:endParaRPr/>
          </a:p>
        </p:txBody>
      </p:sp>
      <p:sp>
        <p:nvSpPr>
          <p:cNvPr id="47" name="Google Shape;47;p8"/>
          <p:cNvSpPr txBox="1">
            <a:spLocks noGrp="1"/>
          </p:cNvSpPr>
          <p:nvPr>
            <p:ph type="body" idx="1"/>
          </p:nvPr>
        </p:nvSpPr>
        <p:spPr>
          <a:xfrm>
            <a:off x="399600" y="359999"/>
            <a:ext cx="1899475" cy="1841198"/>
          </a:xfrm>
          <a:prstGeom prst="rect">
            <a:avLst/>
          </a:prstGeom>
          <a:noFill/>
          <a:ln>
            <a:noFill/>
          </a:ln>
        </p:spPr>
        <p:txBody>
          <a:bodyPr spcFirstLastPara="1" wrap="square" lIns="0" tIns="0" rIns="0" bIns="0" anchor="t" anchorCtr="0">
            <a:noAutofit/>
          </a:bodyPr>
          <a:lstStyle>
            <a:lvl1pPr marL="457200" lvl="0" indent="-317500" algn="l">
              <a:lnSpc>
                <a:spcPct val="107000"/>
              </a:lnSpc>
              <a:spcBef>
                <a:spcPts val="0"/>
              </a:spcBef>
              <a:spcAft>
                <a:spcPts val="0"/>
              </a:spcAft>
              <a:buSzPts val="1400"/>
              <a:buChar char="​"/>
              <a:defRPr sz="1400" b="1"/>
            </a:lvl1pPr>
            <a:lvl2pPr marL="914400" lvl="1" indent="-317500" algn="l">
              <a:lnSpc>
                <a:spcPct val="107000"/>
              </a:lnSpc>
              <a:spcBef>
                <a:spcPts val="0"/>
              </a:spcBef>
              <a:spcAft>
                <a:spcPts val="0"/>
              </a:spcAft>
              <a:buSzPts val="1400"/>
              <a:buChar char="•"/>
              <a:defRPr sz="1400" b="1"/>
            </a:lvl2pPr>
            <a:lvl3pPr marL="1371600" lvl="2" indent="-317500" algn="l">
              <a:lnSpc>
                <a:spcPct val="107000"/>
              </a:lnSpc>
              <a:spcBef>
                <a:spcPts val="0"/>
              </a:spcBef>
              <a:spcAft>
                <a:spcPts val="0"/>
              </a:spcAft>
              <a:buSzPts val="1400"/>
              <a:buChar char="•"/>
              <a:defRPr sz="1400" b="1"/>
            </a:lvl3pPr>
            <a:lvl4pPr marL="1828800" lvl="3" indent="-317500" algn="l">
              <a:lnSpc>
                <a:spcPct val="107000"/>
              </a:lnSpc>
              <a:spcBef>
                <a:spcPts val="0"/>
              </a:spcBef>
              <a:spcAft>
                <a:spcPts val="0"/>
              </a:spcAft>
              <a:buSzPts val="1400"/>
              <a:buChar char="•"/>
              <a:defRPr sz="1400" b="1"/>
            </a:lvl4pPr>
            <a:lvl5pPr marL="2286000" lvl="4" indent="-317500" algn="l">
              <a:lnSpc>
                <a:spcPct val="107000"/>
              </a:lnSpc>
              <a:spcBef>
                <a:spcPts val="0"/>
              </a:spcBef>
              <a:spcAft>
                <a:spcPts val="0"/>
              </a:spcAft>
              <a:buSzPts val="1400"/>
              <a:buChar char="•"/>
              <a:defRPr sz="1400" b="1"/>
            </a:lvl5pPr>
            <a:lvl6pPr marL="2743200" lvl="5" indent="-228600" algn="l">
              <a:lnSpc>
                <a:spcPct val="90000"/>
              </a:lnSpc>
              <a:spcBef>
                <a:spcPts val="600"/>
              </a:spcBef>
              <a:spcAft>
                <a:spcPts val="0"/>
              </a:spcAft>
              <a:buSzPts val="1800"/>
              <a:buNone/>
              <a:defRPr/>
            </a:lvl6pPr>
            <a:lvl7pPr marL="3200400" lvl="6" indent="-374650" algn="l">
              <a:lnSpc>
                <a:spcPct val="90000"/>
              </a:lnSpc>
              <a:spcBef>
                <a:spcPts val="600"/>
              </a:spcBef>
              <a:spcAft>
                <a:spcPts val="0"/>
              </a:spcAft>
              <a:buSzPts val="2300"/>
              <a:buChar char="•"/>
              <a:defRPr/>
            </a:lvl7pPr>
            <a:lvl8pPr marL="3657600" lvl="7" indent="-374650" algn="l">
              <a:lnSpc>
                <a:spcPct val="90000"/>
              </a:lnSpc>
              <a:spcBef>
                <a:spcPts val="600"/>
              </a:spcBef>
              <a:spcAft>
                <a:spcPts val="0"/>
              </a:spcAft>
              <a:buSzPts val="2300"/>
              <a:buChar char="•"/>
              <a:defRPr/>
            </a:lvl8pPr>
            <a:lvl9pPr marL="4114800" lvl="8" indent="-374650" algn="l">
              <a:lnSpc>
                <a:spcPct val="90000"/>
              </a:lnSpc>
              <a:spcBef>
                <a:spcPts val="600"/>
              </a:spcBef>
              <a:spcAft>
                <a:spcPts val="0"/>
              </a:spcAft>
              <a:buSzPts val="2300"/>
              <a:buChar char="•"/>
              <a:defRPr/>
            </a:lvl9pPr>
          </a:lstStyle>
          <a:p>
            <a:endParaRPr/>
          </a:p>
        </p:txBody>
      </p:sp>
      <p:sp>
        <p:nvSpPr>
          <p:cNvPr id="48" name="Google Shape;48;p8"/>
          <p:cNvSpPr/>
          <p:nvPr/>
        </p:nvSpPr>
        <p:spPr>
          <a:xfrm>
            <a:off x="10543161" y="357200"/>
            <a:ext cx="1249983" cy="339200"/>
          </a:xfrm>
          <a:custGeom>
            <a:avLst/>
            <a:gdLst/>
            <a:ahLst/>
            <a:cxnLst/>
            <a:rect l="l" t="t" r="r" b="b"/>
            <a:pathLst>
              <a:path w="21600" h="21600" extrusionOk="0">
                <a:moveTo>
                  <a:pt x="19478" y="0"/>
                </a:moveTo>
                <a:cubicBezTo>
                  <a:pt x="17492" y="1579"/>
                  <a:pt x="16731" y="5502"/>
                  <a:pt x="16731" y="8406"/>
                </a:cubicBezTo>
                <a:cubicBezTo>
                  <a:pt x="18798" y="7438"/>
                  <a:pt x="18553" y="2598"/>
                  <a:pt x="19478" y="0"/>
                </a:cubicBezTo>
                <a:close/>
                <a:moveTo>
                  <a:pt x="5944" y="6011"/>
                </a:moveTo>
                <a:cubicBezTo>
                  <a:pt x="7223" y="6011"/>
                  <a:pt x="7563" y="9883"/>
                  <a:pt x="7563" y="12074"/>
                </a:cubicBezTo>
                <a:cubicBezTo>
                  <a:pt x="7563" y="14315"/>
                  <a:pt x="7223" y="18187"/>
                  <a:pt x="5944" y="18187"/>
                </a:cubicBezTo>
                <a:lnTo>
                  <a:pt x="5237" y="18187"/>
                </a:lnTo>
                <a:cubicBezTo>
                  <a:pt x="5237" y="18187"/>
                  <a:pt x="5237" y="18187"/>
                  <a:pt x="5237" y="6011"/>
                </a:cubicBezTo>
                <a:close/>
                <a:moveTo>
                  <a:pt x="4285" y="2853"/>
                </a:moveTo>
                <a:cubicBezTo>
                  <a:pt x="4285" y="2853"/>
                  <a:pt x="4285" y="2853"/>
                  <a:pt x="4285" y="21345"/>
                </a:cubicBezTo>
                <a:lnTo>
                  <a:pt x="5835" y="21345"/>
                </a:lnTo>
                <a:cubicBezTo>
                  <a:pt x="8501" y="21345"/>
                  <a:pt x="8515" y="12787"/>
                  <a:pt x="8515" y="12074"/>
                </a:cubicBezTo>
                <a:cubicBezTo>
                  <a:pt x="8515" y="11411"/>
                  <a:pt x="8501" y="2853"/>
                  <a:pt x="5835" y="2853"/>
                </a:cubicBezTo>
                <a:close/>
                <a:moveTo>
                  <a:pt x="1863" y="2547"/>
                </a:moveTo>
                <a:cubicBezTo>
                  <a:pt x="1047" y="2547"/>
                  <a:pt x="231" y="4483"/>
                  <a:pt x="231" y="7794"/>
                </a:cubicBezTo>
                <a:cubicBezTo>
                  <a:pt x="231" y="13704"/>
                  <a:pt x="2516" y="12430"/>
                  <a:pt x="2516" y="16098"/>
                </a:cubicBezTo>
                <a:cubicBezTo>
                  <a:pt x="2516" y="17474"/>
                  <a:pt x="2217" y="18442"/>
                  <a:pt x="1795" y="18442"/>
                </a:cubicBezTo>
                <a:cubicBezTo>
                  <a:pt x="1347" y="18442"/>
                  <a:pt x="911" y="17576"/>
                  <a:pt x="626" y="16404"/>
                </a:cubicBezTo>
                <a:lnTo>
                  <a:pt x="0" y="18849"/>
                </a:lnTo>
                <a:cubicBezTo>
                  <a:pt x="517" y="20581"/>
                  <a:pt x="1129" y="21600"/>
                  <a:pt x="1795" y="21600"/>
                </a:cubicBezTo>
                <a:cubicBezTo>
                  <a:pt x="2680" y="21600"/>
                  <a:pt x="3469" y="19359"/>
                  <a:pt x="3469" y="16047"/>
                </a:cubicBezTo>
                <a:cubicBezTo>
                  <a:pt x="3469" y="9832"/>
                  <a:pt x="1183" y="10749"/>
                  <a:pt x="1183" y="7743"/>
                </a:cubicBezTo>
                <a:cubicBezTo>
                  <a:pt x="1183" y="6317"/>
                  <a:pt x="1591" y="5757"/>
                  <a:pt x="1945" y="5757"/>
                </a:cubicBezTo>
                <a:cubicBezTo>
                  <a:pt x="2271" y="5757"/>
                  <a:pt x="2612" y="6266"/>
                  <a:pt x="2802" y="6979"/>
                </a:cubicBezTo>
                <a:cubicBezTo>
                  <a:pt x="3292" y="4330"/>
                  <a:pt x="3292" y="4330"/>
                  <a:pt x="3292" y="4330"/>
                </a:cubicBezTo>
                <a:cubicBezTo>
                  <a:pt x="2829" y="3006"/>
                  <a:pt x="2367" y="2547"/>
                  <a:pt x="1863" y="2547"/>
                </a:cubicBezTo>
                <a:close/>
                <a:moveTo>
                  <a:pt x="9290" y="2853"/>
                </a:moveTo>
                <a:cubicBezTo>
                  <a:pt x="9290" y="13551"/>
                  <a:pt x="9290" y="13551"/>
                  <a:pt x="9290" y="13551"/>
                </a:cubicBezTo>
                <a:cubicBezTo>
                  <a:pt x="9290" y="19308"/>
                  <a:pt x="10310" y="21600"/>
                  <a:pt x="11412" y="21600"/>
                </a:cubicBezTo>
                <a:cubicBezTo>
                  <a:pt x="12528" y="21600"/>
                  <a:pt x="13534" y="19308"/>
                  <a:pt x="13534" y="13551"/>
                </a:cubicBezTo>
                <a:lnTo>
                  <a:pt x="13534" y="2853"/>
                </a:lnTo>
                <a:lnTo>
                  <a:pt x="12582" y="2853"/>
                </a:lnTo>
                <a:cubicBezTo>
                  <a:pt x="12582" y="13806"/>
                  <a:pt x="12582" y="13806"/>
                  <a:pt x="12582" y="13806"/>
                </a:cubicBezTo>
                <a:cubicBezTo>
                  <a:pt x="12582" y="18391"/>
                  <a:pt x="11548" y="18442"/>
                  <a:pt x="11412" y="18442"/>
                </a:cubicBezTo>
                <a:cubicBezTo>
                  <a:pt x="11276" y="18442"/>
                  <a:pt x="10256" y="18391"/>
                  <a:pt x="10256" y="13806"/>
                </a:cubicBezTo>
                <a:cubicBezTo>
                  <a:pt x="10256" y="2853"/>
                  <a:pt x="10256" y="2853"/>
                  <a:pt x="10256" y="2853"/>
                </a:cubicBezTo>
                <a:close/>
                <a:moveTo>
                  <a:pt x="19397" y="7438"/>
                </a:moveTo>
                <a:cubicBezTo>
                  <a:pt x="18716" y="7438"/>
                  <a:pt x="18485" y="8864"/>
                  <a:pt x="18417" y="9628"/>
                </a:cubicBezTo>
                <a:cubicBezTo>
                  <a:pt x="18254" y="9526"/>
                  <a:pt x="18064" y="9476"/>
                  <a:pt x="17846" y="9476"/>
                </a:cubicBezTo>
                <a:cubicBezTo>
                  <a:pt x="16322" y="9476"/>
                  <a:pt x="15003" y="11921"/>
                  <a:pt x="14391" y="13653"/>
                </a:cubicBezTo>
                <a:cubicBezTo>
                  <a:pt x="14391" y="13653"/>
                  <a:pt x="14391" y="13653"/>
                  <a:pt x="14581" y="14672"/>
                </a:cubicBezTo>
                <a:cubicBezTo>
                  <a:pt x="15234" y="12583"/>
                  <a:pt x="16146" y="11259"/>
                  <a:pt x="16513" y="11259"/>
                </a:cubicBezTo>
                <a:cubicBezTo>
                  <a:pt x="16948" y="11259"/>
                  <a:pt x="17193" y="12379"/>
                  <a:pt x="17207" y="13653"/>
                </a:cubicBezTo>
                <a:cubicBezTo>
                  <a:pt x="17179" y="13602"/>
                  <a:pt x="17098" y="13449"/>
                  <a:pt x="16935" y="13449"/>
                </a:cubicBezTo>
                <a:cubicBezTo>
                  <a:pt x="16268" y="13449"/>
                  <a:pt x="16105" y="15741"/>
                  <a:pt x="16105" y="16913"/>
                </a:cubicBezTo>
                <a:cubicBezTo>
                  <a:pt x="16105" y="19410"/>
                  <a:pt x="16540" y="21600"/>
                  <a:pt x="16948" y="21600"/>
                </a:cubicBezTo>
                <a:cubicBezTo>
                  <a:pt x="17193" y="21600"/>
                  <a:pt x="17275" y="21142"/>
                  <a:pt x="17356" y="21142"/>
                </a:cubicBezTo>
                <a:cubicBezTo>
                  <a:pt x="17451" y="21142"/>
                  <a:pt x="17533" y="21600"/>
                  <a:pt x="17791" y="21600"/>
                </a:cubicBezTo>
                <a:cubicBezTo>
                  <a:pt x="18186" y="21600"/>
                  <a:pt x="18594" y="19613"/>
                  <a:pt x="18594" y="16913"/>
                </a:cubicBezTo>
                <a:cubicBezTo>
                  <a:pt x="18594" y="15130"/>
                  <a:pt x="18268" y="13449"/>
                  <a:pt x="17887" y="13449"/>
                </a:cubicBezTo>
                <a:cubicBezTo>
                  <a:pt x="17710" y="13449"/>
                  <a:pt x="17547" y="13704"/>
                  <a:pt x="17506" y="13755"/>
                </a:cubicBezTo>
                <a:cubicBezTo>
                  <a:pt x="17438" y="11921"/>
                  <a:pt x="17234" y="10902"/>
                  <a:pt x="16894" y="10647"/>
                </a:cubicBezTo>
                <a:cubicBezTo>
                  <a:pt x="17115" y="10456"/>
                  <a:pt x="17473" y="10305"/>
                  <a:pt x="17820" y="10305"/>
                </a:cubicBezTo>
                <a:cubicBezTo>
                  <a:pt x="18029" y="10305"/>
                  <a:pt x="18235" y="10360"/>
                  <a:pt x="18404" y="10494"/>
                </a:cubicBezTo>
                <a:cubicBezTo>
                  <a:pt x="18458" y="11564"/>
                  <a:pt x="18703" y="13958"/>
                  <a:pt x="19818" y="13958"/>
                </a:cubicBezTo>
                <a:cubicBezTo>
                  <a:pt x="20362" y="13958"/>
                  <a:pt x="21178" y="13449"/>
                  <a:pt x="21600" y="13092"/>
                </a:cubicBezTo>
                <a:cubicBezTo>
                  <a:pt x="21260" y="10851"/>
                  <a:pt x="20471" y="7438"/>
                  <a:pt x="19397" y="743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o indhold">
  <p:cSld name="To indhold">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377747" y="453599"/>
            <a:ext cx="11412002" cy="1248209"/>
          </a:xfrm>
          <a:prstGeom prst="rect">
            <a:avLst/>
          </a:prstGeom>
          <a:noFill/>
          <a:ln>
            <a:noFill/>
          </a:ln>
        </p:spPr>
        <p:txBody>
          <a:bodyPr spcFirstLastPara="1" wrap="square" lIns="0" tIns="0" rIns="0" bIns="0" anchor="t" anchorCtr="0">
            <a:noAutofit/>
          </a:bodyPr>
          <a:lstStyle>
            <a:lvl1pPr lvl="0" algn="l">
              <a:lnSpc>
                <a:spcPct val="89000"/>
              </a:lnSpc>
              <a:spcBef>
                <a:spcPts val="0"/>
              </a:spcBef>
              <a:spcAft>
                <a:spcPts val="0"/>
              </a:spcAft>
              <a:buClr>
                <a:srgbClr val="000000"/>
              </a:buClr>
              <a:buSzPts val="1800"/>
              <a:buNone/>
              <a:defRPr/>
            </a:lvl1pPr>
            <a:lvl2pPr lvl="1" algn="l">
              <a:lnSpc>
                <a:spcPct val="89000"/>
              </a:lnSpc>
              <a:spcBef>
                <a:spcPts val="0"/>
              </a:spcBef>
              <a:spcAft>
                <a:spcPts val="0"/>
              </a:spcAft>
              <a:buClr>
                <a:srgbClr val="000000"/>
              </a:buClr>
              <a:buSzPts val="1800"/>
              <a:buNone/>
              <a:defRPr/>
            </a:lvl2pPr>
            <a:lvl3pPr lvl="2" algn="l">
              <a:lnSpc>
                <a:spcPct val="89000"/>
              </a:lnSpc>
              <a:spcBef>
                <a:spcPts val="0"/>
              </a:spcBef>
              <a:spcAft>
                <a:spcPts val="0"/>
              </a:spcAft>
              <a:buClr>
                <a:srgbClr val="000000"/>
              </a:buClr>
              <a:buSzPts val="1800"/>
              <a:buNone/>
              <a:defRPr/>
            </a:lvl3pPr>
            <a:lvl4pPr lvl="3" algn="l">
              <a:lnSpc>
                <a:spcPct val="89000"/>
              </a:lnSpc>
              <a:spcBef>
                <a:spcPts val="0"/>
              </a:spcBef>
              <a:spcAft>
                <a:spcPts val="0"/>
              </a:spcAft>
              <a:buClr>
                <a:srgbClr val="000000"/>
              </a:buClr>
              <a:buSzPts val="1800"/>
              <a:buNone/>
              <a:defRPr/>
            </a:lvl4pPr>
            <a:lvl5pPr lvl="4" algn="l">
              <a:lnSpc>
                <a:spcPct val="89000"/>
              </a:lnSpc>
              <a:spcBef>
                <a:spcPts val="0"/>
              </a:spcBef>
              <a:spcAft>
                <a:spcPts val="0"/>
              </a:spcAft>
              <a:buClr>
                <a:srgbClr val="000000"/>
              </a:buClr>
              <a:buSzPts val="1800"/>
              <a:buNone/>
              <a:defRPr/>
            </a:lvl5pPr>
            <a:lvl6pPr lvl="5" algn="l">
              <a:lnSpc>
                <a:spcPct val="89000"/>
              </a:lnSpc>
              <a:spcBef>
                <a:spcPts val="0"/>
              </a:spcBef>
              <a:spcAft>
                <a:spcPts val="0"/>
              </a:spcAft>
              <a:buClr>
                <a:srgbClr val="000000"/>
              </a:buClr>
              <a:buSzPts val="1800"/>
              <a:buNone/>
              <a:defRPr/>
            </a:lvl6pPr>
            <a:lvl7pPr lvl="6" algn="l">
              <a:lnSpc>
                <a:spcPct val="89000"/>
              </a:lnSpc>
              <a:spcBef>
                <a:spcPts val="0"/>
              </a:spcBef>
              <a:spcAft>
                <a:spcPts val="0"/>
              </a:spcAft>
              <a:buClr>
                <a:srgbClr val="000000"/>
              </a:buClr>
              <a:buSzPts val="1800"/>
              <a:buNone/>
              <a:defRPr/>
            </a:lvl7pPr>
            <a:lvl8pPr lvl="7" algn="l">
              <a:lnSpc>
                <a:spcPct val="89000"/>
              </a:lnSpc>
              <a:spcBef>
                <a:spcPts val="0"/>
              </a:spcBef>
              <a:spcAft>
                <a:spcPts val="0"/>
              </a:spcAft>
              <a:buClr>
                <a:srgbClr val="000000"/>
              </a:buClr>
              <a:buSzPts val="1800"/>
              <a:buNone/>
              <a:defRPr/>
            </a:lvl8pPr>
            <a:lvl9pPr lvl="8" algn="l">
              <a:lnSpc>
                <a:spcPct val="89000"/>
              </a:lnSpc>
              <a:spcBef>
                <a:spcPts val="0"/>
              </a:spcBef>
              <a:spcAft>
                <a:spcPts val="0"/>
              </a:spcAft>
              <a:buClr>
                <a:srgbClr val="000000"/>
              </a:buClr>
              <a:buSzPts val="1800"/>
              <a:buNone/>
              <a:defRPr/>
            </a:lvl9pPr>
          </a:lstStyle>
          <a:p>
            <a:endParaRPr/>
          </a:p>
        </p:txBody>
      </p:sp>
      <p:sp>
        <p:nvSpPr>
          <p:cNvPr id="66" name="Google Shape;66;p11"/>
          <p:cNvSpPr txBox="1">
            <a:spLocks noGrp="1"/>
          </p:cNvSpPr>
          <p:nvPr>
            <p:ph type="body" idx="1"/>
          </p:nvPr>
        </p:nvSpPr>
        <p:spPr>
          <a:xfrm>
            <a:off x="406304" y="1989138"/>
            <a:ext cx="5511601" cy="3852863"/>
          </a:xfrm>
          <a:prstGeom prst="rect">
            <a:avLst/>
          </a:prstGeom>
          <a:noFill/>
          <a:ln>
            <a:noFill/>
          </a:ln>
        </p:spPr>
        <p:txBody>
          <a:bodyPr spcFirstLastPara="1" wrap="square" lIns="0" tIns="0" rIns="0" bIns="0" anchor="t" anchorCtr="0">
            <a:noAutofit/>
          </a:bodyPr>
          <a:lstStyle>
            <a:lvl1pPr marL="457200" lvl="0" indent="-355600" algn="l">
              <a:lnSpc>
                <a:spcPct val="83000"/>
              </a:lnSpc>
              <a:spcBef>
                <a:spcPts val="0"/>
              </a:spcBef>
              <a:spcAft>
                <a:spcPts val="0"/>
              </a:spcAft>
              <a:buSzPts val="2000"/>
              <a:buChar char="​"/>
              <a:defRPr sz="2000" b="1"/>
            </a:lvl1pPr>
            <a:lvl2pPr marL="914400" lvl="1" indent="-355600" algn="l">
              <a:lnSpc>
                <a:spcPct val="83000"/>
              </a:lnSpc>
              <a:spcBef>
                <a:spcPts val="0"/>
              </a:spcBef>
              <a:spcAft>
                <a:spcPts val="0"/>
              </a:spcAft>
              <a:buSzPts val="2000"/>
              <a:buChar char="•"/>
              <a:defRPr sz="2000" b="1"/>
            </a:lvl2pPr>
            <a:lvl3pPr marL="1371600" lvl="2" indent="-355600" algn="l">
              <a:lnSpc>
                <a:spcPct val="83000"/>
              </a:lnSpc>
              <a:spcBef>
                <a:spcPts val="0"/>
              </a:spcBef>
              <a:spcAft>
                <a:spcPts val="0"/>
              </a:spcAft>
              <a:buSzPts val="2000"/>
              <a:buChar char="•"/>
              <a:defRPr sz="2000" b="1"/>
            </a:lvl3pPr>
            <a:lvl4pPr marL="1828800" lvl="3" indent="-355600" algn="l">
              <a:lnSpc>
                <a:spcPct val="83000"/>
              </a:lnSpc>
              <a:spcBef>
                <a:spcPts val="0"/>
              </a:spcBef>
              <a:spcAft>
                <a:spcPts val="0"/>
              </a:spcAft>
              <a:buSzPts val="2000"/>
              <a:buChar char="•"/>
              <a:defRPr sz="2000" b="1"/>
            </a:lvl4pPr>
            <a:lvl5pPr marL="2286000" lvl="4" indent="-355600" algn="l">
              <a:lnSpc>
                <a:spcPct val="83000"/>
              </a:lnSpc>
              <a:spcBef>
                <a:spcPts val="0"/>
              </a:spcBef>
              <a:spcAft>
                <a:spcPts val="0"/>
              </a:spcAft>
              <a:buSzPts val="2000"/>
              <a:buChar char="•"/>
              <a:defRPr sz="2000" b="1"/>
            </a:lvl5pPr>
            <a:lvl6pPr marL="2743200" lvl="5" indent="-228600" algn="l">
              <a:lnSpc>
                <a:spcPct val="90000"/>
              </a:lnSpc>
              <a:spcBef>
                <a:spcPts val="600"/>
              </a:spcBef>
              <a:spcAft>
                <a:spcPts val="0"/>
              </a:spcAft>
              <a:buSzPts val="1800"/>
              <a:buNone/>
              <a:defRPr/>
            </a:lvl6pPr>
            <a:lvl7pPr marL="3200400" lvl="6" indent="-374650" algn="l">
              <a:lnSpc>
                <a:spcPct val="90000"/>
              </a:lnSpc>
              <a:spcBef>
                <a:spcPts val="600"/>
              </a:spcBef>
              <a:spcAft>
                <a:spcPts val="0"/>
              </a:spcAft>
              <a:buSzPts val="2300"/>
              <a:buChar char="•"/>
              <a:defRPr/>
            </a:lvl7pPr>
            <a:lvl8pPr marL="3657600" lvl="7" indent="-374650" algn="l">
              <a:lnSpc>
                <a:spcPct val="90000"/>
              </a:lnSpc>
              <a:spcBef>
                <a:spcPts val="600"/>
              </a:spcBef>
              <a:spcAft>
                <a:spcPts val="0"/>
              </a:spcAft>
              <a:buSzPts val="2300"/>
              <a:buChar char="•"/>
              <a:defRPr/>
            </a:lvl8pPr>
            <a:lvl9pPr marL="4114800" lvl="8" indent="-374650" algn="l">
              <a:lnSpc>
                <a:spcPct val="90000"/>
              </a:lnSpc>
              <a:spcBef>
                <a:spcPts val="600"/>
              </a:spcBef>
              <a:spcAft>
                <a:spcPts val="0"/>
              </a:spcAft>
              <a:buSzPts val="2300"/>
              <a:buChar char="•"/>
              <a:defRPr/>
            </a:lvl9pPr>
          </a:lstStyle>
          <a:p>
            <a:endParaRPr/>
          </a:p>
        </p:txBody>
      </p:sp>
      <p:sp>
        <p:nvSpPr>
          <p:cNvPr id="67" name="Google Shape;67;p11"/>
          <p:cNvSpPr txBox="1">
            <a:spLocks noGrp="1"/>
          </p:cNvSpPr>
          <p:nvPr>
            <p:ph type="body" idx="2"/>
          </p:nvPr>
        </p:nvSpPr>
        <p:spPr>
          <a:xfrm>
            <a:off x="6274448" y="1989136"/>
            <a:ext cx="5511601" cy="3852864"/>
          </a:xfrm>
          <a:prstGeom prst="rect">
            <a:avLst/>
          </a:prstGeom>
          <a:noFill/>
          <a:ln>
            <a:noFill/>
          </a:ln>
        </p:spPr>
        <p:txBody>
          <a:bodyPr spcFirstLastPara="1" wrap="square" lIns="0" tIns="0" rIns="0" bIns="0" anchor="t" anchorCtr="0">
            <a:noAutofit/>
          </a:bodyPr>
          <a:lstStyle>
            <a:lvl1pPr marL="457200" lvl="0" indent="-374650" algn="l">
              <a:lnSpc>
                <a:spcPct val="90000"/>
              </a:lnSpc>
              <a:spcBef>
                <a:spcPts val="600"/>
              </a:spcBef>
              <a:spcAft>
                <a:spcPts val="0"/>
              </a:spcAft>
              <a:buSzPts val="2300"/>
              <a:buChar char="​"/>
              <a:defRPr/>
            </a:lvl1pPr>
            <a:lvl2pPr marL="914400" lvl="1" indent="-374650" algn="l">
              <a:lnSpc>
                <a:spcPct val="90000"/>
              </a:lnSpc>
              <a:spcBef>
                <a:spcPts val="600"/>
              </a:spcBef>
              <a:spcAft>
                <a:spcPts val="0"/>
              </a:spcAft>
              <a:buSzPts val="2300"/>
              <a:buChar char="•"/>
              <a:defRPr/>
            </a:lvl2pPr>
            <a:lvl3pPr marL="1371600" lvl="2" indent="-374650" algn="l">
              <a:lnSpc>
                <a:spcPct val="90000"/>
              </a:lnSpc>
              <a:spcBef>
                <a:spcPts val="600"/>
              </a:spcBef>
              <a:spcAft>
                <a:spcPts val="0"/>
              </a:spcAft>
              <a:buSzPts val="2300"/>
              <a:buChar char="•"/>
              <a:defRPr/>
            </a:lvl3pPr>
            <a:lvl4pPr marL="1828800" lvl="3" indent="-374650" algn="l">
              <a:lnSpc>
                <a:spcPct val="90000"/>
              </a:lnSpc>
              <a:spcBef>
                <a:spcPts val="600"/>
              </a:spcBef>
              <a:spcAft>
                <a:spcPts val="0"/>
              </a:spcAft>
              <a:buSzPts val="2300"/>
              <a:buChar char="•"/>
              <a:defRPr/>
            </a:lvl4pPr>
            <a:lvl5pPr marL="2286000" lvl="4" indent="-374650" algn="l">
              <a:lnSpc>
                <a:spcPct val="90000"/>
              </a:lnSpc>
              <a:spcBef>
                <a:spcPts val="600"/>
              </a:spcBef>
              <a:spcAft>
                <a:spcPts val="0"/>
              </a:spcAft>
              <a:buSzPts val="2300"/>
              <a:buChar char="•"/>
              <a:defRPr/>
            </a:lvl5pPr>
            <a:lvl6pPr marL="2743200" lvl="5" indent="-228600" algn="l">
              <a:lnSpc>
                <a:spcPct val="90000"/>
              </a:lnSpc>
              <a:spcBef>
                <a:spcPts val="600"/>
              </a:spcBef>
              <a:spcAft>
                <a:spcPts val="0"/>
              </a:spcAft>
              <a:buSzPts val="1800"/>
              <a:buNone/>
              <a:defRPr/>
            </a:lvl6pPr>
            <a:lvl7pPr marL="3200400" lvl="6" indent="-374650" algn="l">
              <a:lnSpc>
                <a:spcPct val="90000"/>
              </a:lnSpc>
              <a:spcBef>
                <a:spcPts val="600"/>
              </a:spcBef>
              <a:spcAft>
                <a:spcPts val="0"/>
              </a:spcAft>
              <a:buSzPts val="2300"/>
              <a:buChar char="•"/>
              <a:defRPr/>
            </a:lvl7pPr>
            <a:lvl8pPr marL="3657600" lvl="7" indent="-374650" algn="l">
              <a:lnSpc>
                <a:spcPct val="90000"/>
              </a:lnSpc>
              <a:spcBef>
                <a:spcPts val="600"/>
              </a:spcBef>
              <a:spcAft>
                <a:spcPts val="0"/>
              </a:spcAft>
              <a:buSzPts val="2300"/>
              <a:buChar char="•"/>
              <a:defRPr/>
            </a:lvl8pPr>
            <a:lvl9pPr marL="4114800" lvl="8" indent="-374650" algn="l">
              <a:lnSpc>
                <a:spcPct val="90000"/>
              </a:lnSpc>
              <a:spcBef>
                <a:spcPts val="600"/>
              </a:spcBef>
              <a:spcAft>
                <a:spcPts val="0"/>
              </a:spcAft>
              <a:buSzPts val="2300"/>
              <a:buChar char="•"/>
              <a:defRPr/>
            </a:lvl9pPr>
          </a:lstStyle>
          <a:p>
            <a:endParaRPr/>
          </a:p>
        </p:txBody>
      </p:sp>
      <p:sp>
        <p:nvSpPr>
          <p:cNvPr id="68" name="Google Shape;68;p1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kst og graf">
  <p:cSld name="Tekst og graf">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377747" y="453599"/>
            <a:ext cx="11412002" cy="1248209"/>
          </a:xfrm>
          <a:prstGeom prst="rect">
            <a:avLst/>
          </a:prstGeom>
          <a:noFill/>
          <a:ln>
            <a:noFill/>
          </a:ln>
        </p:spPr>
        <p:txBody>
          <a:bodyPr spcFirstLastPara="1" wrap="square" lIns="0" tIns="0" rIns="0" bIns="0" anchor="t" anchorCtr="0">
            <a:noAutofit/>
          </a:bodyPr>
          <a:lstStyle>
            <a:lvl1pPr lvl="0" algn="l">
              <a:lnSpc>
                <a:spcPct val="89000"/>
              </a:lnSpc>
              <a:spcBef>
                <a:spcPts val="0"/>
              </a:spcBef>
              <a:spcAft>
                <a:spcPts val="0"/>
              </a:spcAft>
              <a:buClr>
                <a:srgbClr val="000000"/>
              </a:buClr>
              <a:buSzPts val="1800"/>
              <a:buNone/>
              <a:defRPr/>
            </a:lvl1pPr>
            <a:lvl2pPr lvl="1" algn="l">
              <a:lnSpc>
                <a:spcPct val="89000"/>
              </a:lnSpc>
              <a:spcBef>
                <a:spcPts val="0"/>
              </a:spcBef>
              <a:spcAft>
                <a:spcPts val="0"/>
              </a:spcAft>
              <a:buClr>
                <a:srgbClr val="000000"/>
              </a:buClr>
              <a:buSzPts val="1800"/>
              <a:buNone/>
              <a:defRPr/>
            </a:lvl2pPr>
            <a:lvl3pPr lvl="2" algn="l">
              <a:lnSpc>
                <a:spcPct val="89000"/>
              </a:lnSpc>
              <a:spcBef>
                <a:spcPts val="0"/>
              </a:spcBef>
              <a:spcAft>
                <a:spcPts val="0"/>
              </a:spcAft>
              <a:buClr>
                <a:srgbClr val="000000"/>
              </a:buClr>
              <a:buSzPts val="1800"/>
              <a:buNone/>
              <a:defRPr/>
            </a:lvl3pPr>
            <a:lvl4pPr lvl="3" algn="l">
              <a:lnSpc>
                <a:spcPct val="89000"/>
              </a:lnSpc>
              <a:spcBef>
                <a:spcPts val="0"/>
              </a:spcBef>
              <a:spcAft>
                <a:spcPts val="0"/>
              </a:spcAft>
              <a:buClr>
                <a:srgbClr val="000000"/>
              </a:buClr>
              <a:buSzPts val="1800"/>
              <a:buNone/>
              <a:defRPr/>
            </a:lvl4pPr>
            <a:lvl5pPr lvl="4" algn="l">
              <a:lnSpc>
                <a:spcPct val="89000"/>
              </a:lnSpc>
              <a:spcBef>
                <a:spcPts val="0"/>
              </a:spcBef>
              <a:spcAft>
                <a:spcPts val="0"/>
              </a:spcAft>
              <a:buClr>
                <a:srgbClr val="000000"/>
              </a:buClr>
              <a:buSzPts val="1800"/>
              <a:buNone/>
              <a:defRPr/>
            </a:lvl5pPr>
            <a:lvl6pPr lvl="5" algn="l">
              <a:lnSpc>
                <a:spcPct val="89000"/>
              </a:lnSpc>
              <a:spcBef>
                <a:spcPts val="0"/>
              </a:spcBef>
              <a:spcAft>
                <a:spcPts val="0"/>
              </a:spcAft>
              <a:buClr>
                <a:srgbClr val="000000"/>
              </a:buClr>
              <a:buSzPts val="1800"/>
              <a:buNone/>
              <a:defRPr/>
            </a:lvl6pPr>
            <a:lvl7pPr lvl="6" algn="l">
              <a:lnSpc>
                <a:spcPct val="89000"/>
              </a:lnSpc>
              <a:spcBef>
                <a:spcPts val="0"/>
              </a:spcBef>
              <a:spcAft>
                <a:spcPts val="0"/>
              </a:spcAft>
              <a:buClr>
                <a:srgbClr val="000000"/>
              </a:buClr>
              <a:buSzPts val="1800"/>
              <a:buNone/>
              <a:defRPr/>
            </a:lvl7pPr>
            <a:lvl8pPr lvl="7" algn="l">
              <a:lnSpc>
                <a:spcPct val="89000"/>
              </a:lnSpc>
              <a:spcBef>
                <a:spcPts val="0"/>
              </a:spcBef>
              <a:spcAft>
                <a:spcPts val="0"/>
              </a:spcAft>
              <a:buClr>
                <a:srgbClr val="000000"/>
              </a:buClr>
              <a:buSzPts val="1800"/>
              <a:buNone/>
              <a:defRPr/>
            </a:lvl8pPr>
            <a:lvl9pPr lvl="8" algn="l">
              <a:lnSpc>
                <a:spcPct val="89000"/>
              </a:lnSpc>
              <a:spcBef>
                <a:spcPts val="0"/>
              </a:spcBef>
              <a:spcAft>
                <a:spcPts val="0"/>
              </a:spcAft>
              <a:buClr>
                <a:srgbClr val="000000"/>
              </a:buClr>
              <a:buSzPts val="1800"/>
              <a:buNone/>
              <a:defRPr/>
            </a:lvl9pPr>
          </a:lstStyle>
          <a:p>
            <a:endParaRPr/>
          </a:p>
        </p:txBody>
      </p:sp>
      <p:sp>
        <p:nvSpPr>
          <p:cNvPr id="72" name="Google Shape;72;p12"/>
          <p:cNvSpPr txBox="1">
            <a:spLocks noGrp="1"/>
          </p:cNvSpPr>
          <p:nvPr>
            <p:ph type="body" idx="1"/>
          </p:nvPr>
        </p:nvSpPr>
        <p:spPr>
          <a:xfrm>
            <a:off x="406304" y="1989138"/>
            <a:ext cx="5947202" cy="3852863"/>
          </a:xfrm>
          <a:prstGeom prst="rect">
            <a:avLst/>
          </a:prstGeom>
          <a:noFill/>
          <a:ln>
            <a:noFill/>
          </a:ln>
        </p:spPr>
        <p:txBody>
          <a:bodyPr spcFirstLastPara="1" wrap="square" lIns="0" tIns="0" rIns="0" bIns="0" anchor="t" anchorCtr="0">
            <a:noAutofit/>
          </a:bodyPr>
          <a:lstStyle>
            <a:lvl1pPr marL="457200" lvl="0" indent="-355600" algn="l">
              <a:lnSpc>
                <a:spcPct val="83000"/>
              </a:lnSpc>
              <a:spcBef>
                <a:spcPts val="0"/>
              </a:spcBef>
              <a:spcAft>
                <a:spcPts val="0"/>
              </a:spcAft>
              <a:buSzPts val="2000"/>
              <a:buChar char="​"/>
              <a:defRPr sz="2000" b="1"/>
            </a:lvl1pPr>
            <a:lvl2pPr marL="914400" lvl="1" indent="-355600" algn="l">
              <a:lnSpc>
                <a:spcPct val="83000"/>
              </a:lnSpc>
              <a:spcBef>
                <a:spcPts val="0"/>
              </a:spcBef>
              <a:spcAft>
                <a:spcPts val="0"/>
              </a:spcAft>
              <a:buSzPts val="2000"/>
              <a:buChar char="•"/>
              <a:defRPr sz="2000" b="1"/>
            </a:lvl2pPr>
            <a:lvl3pPr marL="1371600" lvl="2" indent="-355600" algn="l">
              <a:lnSpc>
                <a:spcPct val="83000"/>
              </a:lnSpc>
              <a:spcBef>
                <a:spcPts val="0"/>
              </a:spcBef>
              <a:spcAft>
                <a:spcPts val="0"/>
              </a:spcAft>
              <a:buSzPts val="2000"/>
              <a:buChar char="•"/>
              <a:defRPr sz="2000" b="1"/>
            </a:lvl3pPr>
            <a:lvl4pPr marL="1828800" lvl="3" indent="-355600" algn="l">
              <a:lnSpc>
                <a:spcPct val="83000"/>
              </a:lnSpc>
              <a:spcBef>
                <a:spcPts val="0"/>
              </a:spcBef>
              <a:spcAft>
                <a:spcPts val="0"/>
              </a:spcAft>
              <a:buSzPts val="2000"/>
              <a:buChar char="•"/>
              <a:defRPr sz="2000" b="1"/>
            </a:lvl4pPr>
            <a:lvl5pPr marL="2286000" lvl="4" indent="-355600" algn="l">
              <a:lnSpc>
                <a:spcPct val="83000"/>
              </a:lnSpc>
              <a:spcBef>
                <a:spcPts val="0"/>
              </a:spcBef>
              <a:spcAft>
                <a:spcPts val="0"/>
              </a:spcAft>
              <a:buSzPts val="2000"/>
              <a:buChar char="•"/>
              <a:defRPr sz="2000" b="1"/>
            </a:lvl5pPr>
            <a:lvl6pPr marL="2743200" lvl="5" indent="-228600" algn="l">
              <a:lnSpc>
                <a:spcPct val="90000"/>
              </a:lnSpc>
              <a:spcBef>
                <a:spcPts val="600"/>
              </a:spcBef>
              <a:spcAft>
                <a:spcPts val="0"/>
              </a:spcAft>
              <a:buSzPts val="1800"/>
              <a:buNone/>
              <a:defRPr/>
            </a:lvl6pPr>
            <a:lvl7pPr marL="3200400" lvl="6" indent="-374650" algn="l">
              <a:lnSpc>
                <a:spcPct val="90000"/>
              </a:lnSpc>
              <a:spcBef>
                <a:spcPts val="600"/>
              </a:spcBef>
              <a:spcAft>
                <a:spcPts val="0"/>
              </a:spcAft>
              <a:buSzPts val="2300"/>
              <a:buChar char="•"/>
              <a:defRPr/>
            </a:lvl7pPr>
            <a:lvl8pPr marL="3657600" lvl="7" indent="-374650" algn="l">
              <a:lnSpc>
                <a:spcPct val="90000"/>
              </a:lnSpc>
              <a:spcBef>
                <a:spcPts val="600"/>
              </a:spcBef>
              <a:spcAft>
                <a:spcPts val="0"/>
              </a:spcAft>
              <a:buSzPts val="2300"/>
              <a:buChar char="•"/>
              <a:defRPr/>
            </a:lvl8pPr>
            <a:lvl9pPr marL="4114800" lvl="8" indent="-374650" algn="l">
              <a:lnSpc>
                <a:spcPct val="90000"/>
              </a:lnSpc>
              <a:spcBef>
                <a:spcPts val="600"/>
              </a:spcBef>
              <a:spcAft>
                <a:spcPts val="0"/>
              </a:spcAft>
              <a:buSzPts val="2300"/>
              <a:buChar char="•"/>
              <a:defRPr/>
            </a:lvl9pPr>
          </a:lstStyle>
          <a:p>
            <a:endParaRPr/>
          </a:p>
        </p:txBody>
      </p:sp>
      <p:sp>
        <p:nvSpPr>
          <p:cNvPr id="73" name="Google Shape;73;p12"/>
          <p:cNvSpPr txBox="1">
            <a:spLocks noGrp="1"/>
          </p:cNvSpPr>
          <p:nvPr>
            <p:ph type="body" idx="2"/>
          </p:nvPr>
        </p:nvSpPr>
        <p:spPr>
          <a:xfrm>
            <a:off x="6710398" y="1989138"/>
            <a:ext cx="5079348" cy="501815"/>
          </a:xfrm>
          <a:prstGeom prst="rect">
            <a:avLst/>
          </a:prstGeom>
          <a:noFill/>
          <a:ln>
            <a:noFill/>
          </a:ln>
        </p:spPr>
        <p:txBody>
          <a:bodyPr spcFirstLastPara="1" wrap="square" lIns="0" tIns="0" rIns="0" bIns="0" anchor="t" anchorCtr="0">
            <a:noAutofit/>
          </a:bodyPr>
          <a:lstStyle>
            <a:lvl1pPr marL="457200" lvl="0" indent="-374650" algn="l">
              <a:lnSpc>
                <a:spcPct val="90000"/>
              </a:lnSpc>
              <a:spcBef>
                <a:spcPts val="600"/>
              </a:spcBef>
              <a:spcAft>
                <a:spcPts val="0"/>
              </a:spcAft>
              <a:buSzPts val="2300"/>
              <a:buChar char="​"/>
              <a:defRPr/>
            </a:lvl1pPr>
            <a:lvl2pPr marL="914400" lvl="1" indent="-374650" algn="l">
              <a:lnSpc>
                <a:spcPct val="90000"/>
              </a:lnSpc>
              <a:spcBef>
                <a:spcPts val="600"/>
              </a:spcBef>
              <a:spcAft>
                <a:spcPts val="0"/>
              </a:spcAft>
              <a:buSzPts val="2300"/>
              <a:buChar char="•"/>
              <a:defRPr/>
            </a:lvl2pPr>
            <a:lvl3pPr marL="1371600" lvl="2" indent="-374650" algn="l">
              <a:lnSpc>
                <a:spcPct val="90000"/>
              </a:lnSpc>
              <a:spcBef>
                <a:spcPts val="600"/>
              </a:spcBef>
              <a:spcAft>
                <a:spcPts val="0"/>
              </a:spcAft>
              <a:buSzPts val="2300"/>
              <a:buChar char="•"/>
              <a:defRPr/>
            </a:lvl3pPr>
            <a:lvl4pPr marL="1828800" lvl="3" indent="-374650" algn="l">
              <a:lnSpc>
                <a:spcPct val="90000"/>
              </a:lnSpc>
              <a:spcBef>
                <a:spcPts val="600"/>
              </a:spcBef>
              <a:spcAft>
                <a:spcPts val="0"/>
              </a:spcAft>
              <a:buSzPts val="2300"/>
              <a:buChar char="•"/>
              <a:defRPr/>
            </a:lvl4pPr>
            <a:lvl5pPr marL="2286000" lvl="4" indent="-374650" algn="l">
              <a:lnSpc>
                <a:spcPct val="90000"/>
              </a:lnSpc>
              <a:spcBef>
                <a:spcPts val="600"/>
              </a:spcBef>
              <a:spcAft>
                <a:spcPts val="0"/>
              </a:spcAft>
              <a:buSzPts val="2300"/>
              <a:buChar char="•"/>
              <a:defRPr/>
            </a:lvl5pPr>
            <a:lvl6pPr marL="2743200" lvl="5" indent="-228600" algn="l">
              <a:lnSpc>
                <a:spcPct val="90000"/>
              </a:lnSpc>
              <a:spcBef>
                <a:spcPts val="600"/>
              </a:spcBef>
              <a:spcAft>
                <a:spcPts val="0"/>
              </a:spcAft>
              <a:buSzPts val="1800"/>
              <a:buNone/>
              <a:defRPr/>
            </a:lvl6pPr>
            <a:lvl7pPr marL="3200400" lvl="6" indent="-374650" algn="l">
              <a:lnSpc>
                <a:spcPct val="90000"/>
              </a:lnSpc>
              <a:spcBef>
                <a:spcPts val="600"/>
              </a:spcBef>
              <a:spcAft>
                <a:spcPts val="0"/>
              </a:spcAft>
              <a:buSzPts val="2300"/>
              <a:buChar char="•"/>
              <a:defRPr/>
            </a:lvl7pPr>
            <a:lvl8pPr marL="3657600" lvl="7" indent="-374650" algn="l">
              <a:lnSpc>
                <a:spcPct val="90000"/>
              </a:lnSpc>
              <a:spcBef>
                <a:spcPts val="600"/>
              </a:spcBef>
              <a:spcAft>
                <a:spcPts val="0"/>
              </a:spcAft>
              <a:buSzPts val="2300"/>
              <a:buChar char="•"/>
              <a:defRPr/>
            </a:lvl8pPr>
            <a:lvl9pPr marL="4114800" lvl="8" indent="-374650" algn="l">
              <a:lnSpc>
                <a:spcPct val="90000"/>
              </a:lnSpc>
              <a:spcBef>
                <a:spcPts val="600"/>
              </a:spcBef>
              <a:spcAft>
                <a:spcPts val="0"/>
              </a:spcAft>
              <a:buSzPts val="2300"/>
              <a:buChar char="•"/>
              <a:defRPr/>
            </a:lvl9pPr>
          </a:lstStyle>
          <a:p>
            <a:endParaRPr/>
          </a:p>
        </p:txBody>
      </p:sp>
      <p:sp>
        <p:nvSpPr>
          <p:cNvPr id="74" name="Google Shape;74;p12"/>
          <p:cNvSpPr txBox="1">
            <a:spLocks noGrp="1"/>
          </p:cNvSpPr>
          <p:nvPr>
            <p:ph type="body" idx="3"/>
          </p:nvPr>
        </p:nvSpPr>
        <p:spPr>
          <a:xfrm>
            <a:off x="6710398" y="2583179"/>
            <a:ext cx="4956085" cy="3258820"/>
          </a:xfrm>
          <a:prstGeom prst="rect">
            <a:avLst/>
          </a:prstGeom>
          <a:noFill/>
          <a:ln>
            <a:noFill/>
          </a:ln>
        </p:spPr>
        <p:txBody>
          <a:bodyPr spcFirstLastPara="1" wrap="square" lIns="0" tIns="0" rIns="0" bIns="0" anchor="t" anchorCtr="0">
            <a:noAutofit/>
          </a:bodyPr>
          <a:lstStyle>
            <a:lvl1pPr marL="457200" lvl="0" indent="-374650" algn="l">
              <a:lnSpc>
                <a:spcPct val="90000"/>
              </a:lnSpc>
              <a:spcBef>
                <a:spcPts val="600"/>
              </a:spcBef>
              <a:spcAft>
                <a:spcPts val="0"/>
              </a:spcAft>
              <a:buSzPts val="2300"/>
              <a:buChar char="​"/>
              <a:defRPr/>
            </a:lvl1pPr>
            <a:lvl2pPr marL="914400" lvl="1" indent="-374650" algn="l">
              <a:lnSpc>
                <a:spcPct val="90000"/>
              </a:lnSpc>
              <a:spcBef>
                <a:spcPts val="600"/>
              </a:spcBef>
              <a:spcAft>
                <a:spcPts val="0"/>
              </a:spcAft>
              <a:buSzPts val="2300"/>
              <a:buChar char="•"/>
              <a:defRPr/>
            </a:lvl2pPr>
            <a:lvl3pPr marL="1371600" lvl="2" indent="-374650" algn="l">
              <a:lnSpc>
                <a:spcPct val="90000"/>
              </a:lnSpc>
              <a:spcBef>
                <a:spcPts val="600"/>
              </a:spcBef>
              <a:spcAft>
                <a:spcPts val="0"/>
              </a:spcAft>
              <a:buSzPts val="2300"/>
              <a:buChar char="•"/>
              <a:defRPr/>
            </a:lvl3pPr>
            <a:lvl4pPr marL="1828800" lvl="3" indent="-374650" algn="l">
              <a:lnSpc>
                <a:spcPct val="90000"/>
              </a:lnSpc>
              <a:spcBef>
                <a:spcPts val="600"/>
              </a:spcBef>
              <a:spcAft>
                <a:spcPts val="0"/>
              </a:spcAft>
              <a:buSzPts val="2300"/>
              <a:buChar char="•"/>
              <a:defRPr/>
            </a:lvl4pPr>
            <a:lvl5pPr marL="2286000" lvl="4" indent="-374650" algn="l">
              <a:lnSpc>
                <a:spcPct val="90000"/>
              </a:lnSpc>
              <a:spcBef>
                <a:spcPts val="600"/>
              </a:spcBef>
              <a:spcAft>
                <a:spcPts val="0"/>
              </a:spcAft>
              <a:buSzPts val="2300"/>
              <a:buChar char="•"/>
              <a:defRPr/>
            </a:lvl5pPr>
            <a:lvl6pPr marL="2743200" lvl="5" indent="-228600" algn="l">
              <a:lnSpc>
                <a:spcPct val="90000"/>
              </a:lnSpc>
              <a:spcBef>
                <a:spcPts val="600"/>
              </a:spcBef>
              <a:spcAft>
                <a:spcPts val="0"/>
              </a:spcAft>
              <a:buSzPts val="1800"/>
              <a:buNone/>
              <a:defRPr/>
            </a:lvl6pPr>
            <a:lvl7pPr marL="3200400" lvl="6" indent="-374650" algn="l">
              <a:lnSpc>
                <a:spcPct val="90000"/>
              </a:lnSpc>
              <a:spcBef>
                <a:spcPts val="600"/>
              </a:spcBef>
              <a:spcAft>
                <a:spcPts val="0"/>
              </a:spcAft>
              <a:buSzPts val="2300"/>
              <a:buChar char="•"/>
              <a:defRPr/>
            </a:lvl7pPr>
            <a:lvl8pPr marL="3657600" lvl="7" indent="-374650" algn="l">
              <a:lnSpc>
                <a:spcPct val="90000"/>
              </a:lnSpc>
              <a:spcBef>
                <a:spcPts val="600"/>
              </a:spcBef>
              <a:spcAft>
                <a:spcPts val="0"/>
              </a:spcAft>
              <a:buSzPts val="2300"/>
              <a:buChar char="•"/>
              <a:defRPr/>
            </a:lvl8pPr>
            <a:lvl9pPr marL="4114800" lvl="8" indent="-374650" algn="l">
              <a:lnSpc>
                <a:spcPct val="90000"/>
              </a:lnSpc>
              <a:spcBef>
                <a:spcPts val="600"/>
              </a:spcBef>
              <a:spcAft>
                <a:spcPts val="0"/>
              </a:spcAft>
              <a:buSzPts val="2300"/>
              <a:buChar char="•"/>
              <a:defRPr/>
            </a:lvl9pPr>
          </a:lstStyle>
          <a:p>
            <a:endParaRPr/>
          </a:p>
        </p:txBody>
      </p:sp>
      <p:sp>
        <p:nvSpPr>
          <p:cNvPr id="75" name="Google Shape;75;p1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377747" y="453599"/>
            <a:ext cx="11412002" cy="1248209"/>
          </a:xfrm>
          <a:prstGeom prst="rect">
            <a:avLst/>
          </a:prstGeom>
          <a:noFill/>
          <a:ln>
            <a:noFill/>
          </a:ln>
        </p:spPr>
        <p:txBody>
          <a:bodyPr spcFirstLastPara="1" wrap="square" lIns="0" tIns="0" rIns="0" bIns="0" anchor="t" anchorCtr="0">
            <a:noAutofit/>
          </a:bodyPr>
          <a:lstStyle>
            <a:lvl1pPr lvl="0" algn="l">
              <a:lnSpc>
                <a:spcPct val="89000"/>
              </a:lnSpc>
              <a:spcBef>
                <a:spcPts val="0"/>
              </a:spcBef>
              <a:spcAft>
                <a:spcPts val="0"/>
              </a:spcAft>
              <a:buClr>
                <a:srgbClr val="000000"/>
              </a:buClr>
              <a:buSzPts val="1800"/>
              <a:buNone/>
              <a:defRPr/>
            </a:lvl1pPr>
            <a:lvl2pPr lvl="1" algn="l">
              <a:lnSpc>
                <a:spcPct val="89000"/>
              </a:lnSpc>
              <a:spcBef>
                <a:spcPts val="0"/>
              </a:spcBef>
              <a:spcAft>
                <a:spcPts val="0"/>
              </a:spcAft>
              <a:buClr>
                <a:srgbClr val="000000"/>
              </a:buClr>
              <a:buSzPts val="1800"/>
              <a:buNone/>
              <a:defRPr/>
            </a:lvl2pPr>
            <a:lvl3pPr lvl="2" algn="l">
              <a:lnSpc>
                <a:spcPct val="89000"/>
              </a:lnSpc>
              <a:spcBef>
                <a:spcPts val="0"/>
              </a:spcBef>
              <a:spcAft>
                <a:spcPts val="0"/>
              </a:spcAft>
              <a:buClr>
                <a:srgbClr val="000000"/>
              </a:buClr>
              <a:buSzPts val="1800"/>
              <a:buNone/>
              <a:defRPr/>
            </a:lvl3pPr>
            <a:lvl4pPr lvl="3" algn="l">
              <a:lnSpc>
                <a:spcPct val="89000"/>
              </a:lnSpc>
              <a:spcBef>
                <a:spcPts val="0"/>
              </a:spcBef>
              <a:spcAft>
                <a:spcPts val="0"/>
              </a:spcAft>
              <a:buClr>
                <a:srgbClr val="000000"/>
              </a:buClr>
              <a:buSzPts val="1800"/>
              <a:buNone/>
              <a:defRPr/>
            </a:lvl4pPr>
            <a:lvl5pPr lvl="4" algn="l">
              <a:lnSpc>
                <a:spcPct val="89000"/>
              </a:lnSpc>
              <a:spcBef>
                <a:spcPts val="0"/>
              </a:spcBef>
              <a:spcAft>
                <a:spcPts val="0"/>
              </a:spcAft>
              <a:buClr>
                <a:srgbClr val="000000"/>
              </a:buClr>
              <a:buSzPts val="1800"/>
              <a:buNone/>
              <a:defRPr/>
            </a:lvl5pPr>
            <a:lvl6pPr lvl="5" algn="l">
              <a:lnSpc>
                <a:spcPct val="89000"/>
              </a:lnSpc>
              <a:spcBef>
                <a:spcPts val="0"/>
              </a:spcBef>
              <a:spcAft>
                <a:spcPts val="0"/>
              </a:spcAft>
              <a:buClr>
                <a:srgbClr val="000000"/>
              </a:buClr>
              <a:buSzPts val="1800"/>
              <a:buNone/>
              <a:defRPr/>
            </a:lvl6pPr>
            <a:lvl7pPr lvl="6" algn="l">
              <a:lnSpc>
                <a:spcPct val="89000"/>
              </a:lnSpc>
              <a:spcBef>
                <a:spcPts val="0"/>
              </a:spcBef>
              <a:spcAft>
                <a:spcPts val="0"/>
              </a:spcAft>
              <a:buClr>
                <a:srgbClr val="000000"/>
              </a:buClr>
              <a:buSzPts val="1800"/>
              <a:buNone/>
              <a:defRPr/>
            </a:lvl7pPr>
            <a:lvl8pPr lvl="7" algn="l">
              <a:lnSpc>
                <a:spcPct val="89000"/>
              </a:lnSpc>
              <a:spcBef>
                <a:spcPts val="0"/>
              </a:spcBef>
              <a:spcAft>
                <a:spcPts val="0"/>
              </a:spcAft>
              <a:buClr>
                <a:srgbClr val="000000"/>
              </a:buClr>
              <a:buSzPts val="1800"/>
              <a:buNone/>
              <a:defRPr/>
            </a:lvl8pPr>
            <a:lvl9pPr lvl="8" algn="l">
              <a:lnSpc>
                <a:spcPct val="89000"/>
              </a:lnSpc>
              <a:spcBef>
                <a:spcPts val="0"/>
              </a:spcBef>
              <a:spcAft>
                <a:spcPts val="0"/>
              </a:spcAft>
              <a:buClr>
                <a:srgbClr val="000000"/>
              </a:buClr>
              <a:buSzPts val="1800"/>
              <a:buNone/>
              <a:defRPr/>
            </a:lvl9pPr>
          </a:lstStyle>
          <a:p>
            <a:endParaRPr/>
          </a:p>
        </p:txBody>
      </p:sp>
      <p:sp>
        <p:nvSpPr>
          <p:cNvPr id="79" name="Google Shape;79;p1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dhold og billede hvidt logo">
  <p:cSld name="Indhold og billede hvidt logo">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77747" y="453599"/>
            <a:ext cx="5975758" cy="1248209"/>
          </a:xfrm>
          <a:prstGeom prst="rect">
            <a:avLst/>
          </a:prstGeom>
          <a:noFill/>
          <a:ln>
            <a:noFill/>
          </a:ln>
        </p:spPr>
        <p:txBody>
          <a:bodyPr spcFirstLastPara="1" wrap="square" lIns="0" tIns="0" rIns="0" bIns="0" anchor="t" anchorCtr="0">
            <a:noAutofit/>
          </a:bodyPr>
          <a:lstStyle>
            <a:lvl1pPr lvl="0" algn="l">
              <a:lnSpc>
                <a:spcPct val="89000"/>
              </a:lnSpc>
              <a:spcBef>
                <a:spcPts val="0"/>
              </a:spcBef>
              <a:spcAft>
                <a:spcPts val="0"/>
              </a:spcAft>
              <a:buClr>
                <a:srgbClr val="000000"/>
              </a:buClr>
              <a:buSzPts val="1800"/>
              <a:buNone/>
              <a:defRPr/>
            </a:lvl1pPr>
            <a:lvl2pPr lvl="1" algn="l">
              <a:lnSpc>
                <a:spcPct val="89000"/>
              </a:lnSpc>
              <a:spcBef>
                <a:spcPts val="0"/>
              </a:spcBef>
              <a:spcAft>
                <a:spcPts val="0"/>
              </a:spcAft>
              <a:buClr>
                <a:srgbClr val="000000"/>
              </a:buClr>
              <a:buSzPts val="1800"/>
              <a:buNone/>
              <a:defRPr/>
            </a:lvl2pPr>
            <a:lvl3pPr lvl="2" algn="l">
              <a:lnSpc>
                <a:spcPct val="89000"/>
              </a:lnSpc>
              <a:spcBef>
                <a:spcPts val="0"/>
              </a:spcBef>
              <a:spcAft>
                <a:spcPts val="0"/>
              </a:spcAft>
              <a:buClr>
                <a:srgbClr val="000000"/>
              </a:buClr>
              <a:buSzPts val="1800"/>
              <a:buNone/>
              <a:defRPr/>
            </a:lvl3pPr>
            <a:lvl4pPr lvl="3" algn="l">
              <a:lnSpc>
                <a:spcPct val="89000"/>
              </a:lnSpc>
              <a:spcBef>
                <a:spcPts val="0"/>
              </a:spcBef>
              <a:spcAft>
                <a:spcPts val="0"/>
              </a:spcAft>
              <a:buClr>
                <a:srgbClr val="000000"/>
              </a:buClr>
              <a:buSzPts val="1800"/>
              <a:buNone/>
              <a:defRPr/>
            </a:lvl4pPr>
            <a:lvl5pPr lvl="4" algn="l">
              <a:lnSpc>
                <a:spcPct val="89000"/>
              </a:lnSpc>
              <a:spcBef>
                <a:spcPts val="0"/>
              </a:spcBef>
              <a:spcAft>
                <a:spcPts val="0"/>
              </a:spcAft>
              <a:buClr>
                <a:srgbClr val="000000"/>
              </a:buClr>
              <a:buSzPts val="1800"/>
              <a:buNone/>
              <a:defRPr/>
            </a:lvl5pPr>
            <a:lvl6pPr lvl="5" algn="l">
              <a:lnSpc>
                <a:spcPct val="89000"/>
              </a:lnSpc>
              <a:spcBef>
                <a:spcPts val="0"/>
              </a:spcBef>
              <a:spcAft>
                <a:spcPts val="0"/>
              </a:spcAft>
              <a:buClr>
                <a:srgbClr val="000000"/>
              </a:buClr>
              <a:buSzPts val="1800"/>
              <a:buNone/>
              <a:defRPr/>
            </a:lvl6pPr>
            <a:lvl7pPr lvl="6" algn="l">
              <a:lnSpc>
                <a:spcPct val="89000"/>
              </a:lnSpc>
              <a:spcBef>
                <a:spcPts val="0"/>
              </a:spcBef>
              <a:spcAft>
                <a:spcPts val="0"/>
              </a:spcAft>
              <a:buClr>
                <a:srgbClr val="000000"/>
              </a:buClr>
              <a:buSzPts val="1800"/>
              <a:buNone/>
              <a:defRPr/>
            </a:lvl7pPr>
            <a:lvl8pPr lvl="7" algn="l">
              <a:lnSpc>
                <a:spcPct val="89000"/>
              </a:lnSpc>
              <a:spcBef>
                <a:spcPts val="0"/>
              </a:spcBef>
              <a:spcAft>
                <a:spcPts val="0"/>
              </a:spcAft>
              <a:buClr>
                <a:srgbClr val="000000"/>
              </a:buClr>
              <a:buSzPts val="1800"/>
              <a:buNone/>
              <a:defRPr/>
            </a:lvl8pPr>
            <a:lvl9pPr lvl="8" algn="l">
              <a:lnSpc>
                <a:spcPct val="89000"/>
              </a:lnSpc>
              <a:spcBef>
                <a:spcPts val="0"/>
              </a:spcBef>
              <a:spcAft>
                <a:spcPts val="0"/>
              </a:spcAft>
              <a:buClr>
                <a:srgbClr val="000000"/>
              </a:buClr>
              <a:buSzPts val="1800"/>
              <a:buNone/>
              <a:defRPr/>
            </a:lvl9pPr>
          </a:lstStyle>
          <a:p>
            <a:endParaRPr/>
          </a:p>
        </p:txBody>
      </p:sp>
      <p:sp>
        <p:nvSpPr>
          <p:cNvPr id="21" name="Google Shape;21;p4"/>
          <p:cNvSpPr txBox="1">
            <a:spLocks noGrp="1"/>
          </p:cNvSpPr>
          <p:nvPr>
            <p:ph type="body" idx="1"/>
          </p:nvPr>
        </p:nvSpPr>
        <p:spPr>
          <a:xfrm>
            <a:off x="406304" y="1989138"/>
            <a:ext cx="5947202" cy="3852863"/>
          </a:xfrm>
          <a:prstGeom prst="rect">
            <a:avLst/>
          </a:prstGeom>
          <a:noFill/>
          <a:ln>
            <a:noFill/>
          </a:ln>
        </p:spPr>
        <p:txBody>
          <a:bodyPr spcFirstLastPara="1" wrap="square" lIns="0" tIns="0" rIns="0" bIns="0" anchor="t" anchorCtr="0">
            <a:noAutofit/>
          </a:bodyPr>
          <a:lstStyle>
            <a:lvl1pPr marL="457200" lvl="0" indent="-355600" algn="l">
              <a:lnSpc>
                <a:spcPct val="83000"/>
              </a:lnSpc>
              <a:spcBef>
                <a:spcPts val="0"/>
              </a:spcBef>
              <a:spcAft>
                <a:spcPts val="0"/>
              </a:spcAft>
              <a:buSzPts val="2000"/>
              <a:buChar char="​"/>
              <a:defRPr sz="2000" b="1"/>
            </a:lvl1pPr>
            <a:lvl2pPr marL="914400" lvl="1" indent="-355600" algn="l">
              <a:lnSpc>
                <a:spcPct val="83000"/>
              </a:lnSpc>
              <a:spcBef>
                <a:spcPts val="0"/>
              </a:spcBef>
              <a:spcAft>
                <a:spcPts val="0"/>
              </a:spcAft>
              <a:buSzPts val="2000"/>
              <a:buChar char="•"/>
              <a:defRPr sz="2000" b="1"/>
            </a:lvl2pPr>
            <a:lvl3pPr marL="1371600" lvl="2" indent="-355600" algn="l">
              <a:lnSpc>
                <a:spcPct val="83000"/>
              </a:lnSpc>
              <a:spcBef>
                <a:spcPts val="0"/>
              </a:spcBef>
              <a:spcAft>
                <a:spcPts val="0"/>
              </a:spcAft>
              <a:buSzPts val="2000"/>
              <a:buChar char="•"/>
              <a:defRPr sz="2000" b="1"/>
            </a:lvl3pPr>
            <a:lvl4pPr marL="1828800" lvl="3" indent="-355600" algn="l">
              <a:lnSpc>
                <a:spcPct val="83000"/>
              </a:lnSpc>
              <a:spcBef>
                <a:spcPts val="0"/>
              </a:spcBef>
              <a:spcAft>
                <a:spcPts val="0"/>
              </a:spcAft>
              <a:buSzPts val="2000"/>
              <a:buChar char="•"/>
              <a:defRPr sz="2000" b="1"/>
            </a:lvl4pPr>
            <a:lvl5pPr marL="2286000" lvl="4" indent="-355600" algn="l">
              <a:lnSpc>
                <a:spcPct val="83000"/>
              </a:lnSpc>
              <a:spcBef>
                <a:spcPts val="0"/>
              </a:spcBef>
              <a:spcAft>
                <a:spcPts val="0"/>
              </a:spcAft>
              <a:buSzPts val="2000"/>
              <a:buChar char="•"/>
              <a:defRPr sz="2000" b="1"/>
            </a:lvl5pPr>
            <a:lvl6pPr marL="2743200" lvl="5" indent="-228600" algn="l">
              <a:lnSpc>
                <a:spcPct val="90000"/>
              </a:lnSpc>
              <a:spcBef>
                <a:spcPts val="600"/>
              </a:spcBef>
              <a:spcAft>
                <a:spcPts val="0"/>
              </a:spcAft>
              <a:buSzPts val="1800"/>
              <a:buNone/>
              <a:defRPr/>
            </a:lvl6pPr>
            <a:lvl7pPr marL="3200400" lvl="6" indent="-374650" algn="l">
              <a:lnSpc>
                <a:spcPct val="90000"/>
              </a:lnSpc>
              <a:spcBef>
                <a:spcPts val="600"/>
              </a:spcBef>
              <a:spcAft>
                <a:spcPts val="0"/>
              </a:spcAft>
              <a:buSzPts val="2300"/>
              <a:buChar char="•"/>
              <a:defRPr/>
            </a:lvl7pPr>
            <a:lvl8pPr marL="3657600" lvl="7" indent="-374650" algn="l">
              <a:lnSpc>
                <a:spcPct val="90000"/>
              </a:lnSpc>
              <a:spcBef>
                <a:spcPts val="600"/>
              </a:spcBef>
              <a:spcAft>
                <a:spcPts val="0"/>
              </a:spcAft>
              <a:buSzPts val="2300"/>
              <a:buChar char="•"/>
              <a:defRPr/>
            </a:lvl8pPr>
            <a:lvl9pPr marL="4114800" lvl="8" indent="-374650" algn="l">
              <a:lnSpc>
                <a:spcPct val="90000"/>
              </a:lnSpc>
              <a:spcBef>
                <a:spcPts val="600"/>
              </a:spcBef>
              <a:spcAft>
                <a:spcPts val="0"/>
              </a:spcAft>
              <a:buSzPts val="2300"/>
              <a:buChar char="•"/>
              <a:defRPr/>
            </a:lvl9pPr>
          </a:lstStyle>
          <a:p>
            <a:endParaRPr/>
          </a:p>
        </p:txBody>
      </p:sp>
      <p:sp>
        <p:nvSpPr>
          <p:cNvPr id="22" name="Google Shape;22;p4"/>
          <p:cNvSpPr>
            <a:spLocks noGrp="1"/>
          </p:cNvSpPr>
          <p:nvPr>
            <p:ph type="pic" idx="2"/>
          </p:nvPr>
        </p:nvSpPr>
        <p:spPr>
          <a:xfrm>
            <a:off x="6710401" y="0"/>
            <a:ext cx="5481601" cy="684575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1pPr>
            <a:lvl2pPr marR="0" lvl="1"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2pPr>
            <a:lvl3pPr marR="0" lvl="2"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3pPr>
            <a:lvl4pPr marR="0" lvl="3"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4pPr>
            <a:lvl5pPr marR="0" lvl="4"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5pPr>
            <a:lvl6pPr marR="0" lvl="5" algn="l" rtl="0">
              <a:lnSpc>
                <a:spcPct val="90000"/>
              </a:lnSpc>
              <a:spcBef>
                <a:spcPts val="600"/>
              </a:spcBef>
              <a:spcAft>
                <a:spcPts val="0"/>
              </a:spcAft>
              <a:buClr>
                <a:srgbClr val="000000"/>
              </a:buClr>
              <a:buSzPts val="2300"/>
              <a:buFont typeface="Arial"/>
              <a:buNone/>
              <a:defRPr sz="2300" b="0" i="0" u="none" strike="noStrike" cap="none">
                <a:solidFill>
                  <a:srgbClr val="000000"/>
                </a:solidFill>
                <a:latin typeface="Arial"/>
                <a:ea typeface="Arial"/>
                <a:cs typeface="Arial"/>
                <a:sym typeface="Arial"/>
              </a:defRPr>
            </a:lvl6pPr>
            <a:lvl7pPr marR="0" lvl="6"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7pPr>
            <a:lvl8pPr marR="0" lvl="7"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8pPr>
            <a:lvl9pPr marR="0" lvl="8"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9pPr>
          </a:lstStyle>
          <a:p>
            <a:endParaRPr/>
          </a:p>
        </p:txBody>
      </p:sp>
      <p:sp>
        <p:nvSpPr>
          <p:cNvPr id="23" name="Google Shape;23;p4"/>
          <p:cNvSpPr/>
          <p:nvPr/>
        </p:nvSpPr>
        <p:spPr>
          <a:xfrm>
            <a:off x="10543161" y="6174800"/>
            <a:ext cx="1249983" cy="339199"/>
          </a:xfrm>
          <a:custGeom>
            <a:avLst/>
            <a:gdLst/>
            <a:ahLst/>
            <a:cxnLst/>
            <a:rect l="l" t="t" r="r" b="b"/>
            <a:pathLst>
              <a:path w="21600" h="21600" extrusionOk="0">
                <a:moveTo>
                  <a:pt x="19478" y="0"/>
                </a:moveTo>
                <a:cubicBezTo>
                  <a:pt x="17492" y="1579"/>
                  <a:pt x="16731" y="5502"/>
                  <a:pt x="16731" y="8406"/>
                </a:cubicBezTo>
                <a:cubicBezTo>
                  <a:pt x="18798" y="7438"/>
                  <a:pt x="18553" y="2598"/>
                  <a:pt x="19478" y="0"/>
                </a:cubicBezTo>
                <a:close/>
                <a:moveTo>
                  <a:pt x="5944" y="6011"/>
                </a:moveTo>
                <a:cubicBezTo>
                  <a:pt x="7223" y="6011"/>
                  <a:pt x="7563" y="9883"/>
                  <a:pt x="7563" y="12074"/>
                </a:cubicBezTo>
                <a:cubicBezTo>
                  <a:pt x="7563" y="14315"/>
                  <a:pt x="7223" y="18187"/>
                  <a:pt x="5944" y="18187"/>
                </a:cubicBezTo>
                <a:lnTo>
                  <a:pt x="5237" y="18187"/>
                </a:lnTo>
                <a:cubicBezTo>
                  <a:pt x="5237" y="18187"/>
                  <a:pt x="5237" y="18187"/>
                  <a:pt x="5237" y="6011"/>
                </a:cubicBezTo>
                <a:close/>
                <a:moveTo>
                  <a:pt x="4285" y="2853"/>
                </a:moveTo>
                <a:cubicBezTo>
                  <a:pt x="4285" y="2853"/>
                  <a:pt x="4285" y="2853"/>
                  <a:pt x="4285" y="21345"/>
                </a:cubicBezTo>
                <a:lnTo>
                  <a:pt x="5835" y="21345"/>
                </a:lnTo>
                <a:cubicBezTo>
                  <a:pt x="8501" y="21345"/>
                  <a:pt x="8515" y="12787"/>
                  <a:pt x="8515" y="12074"/>
                </a:cubicBezTo>
                <a:cubicBezTo>
                  <a:pt x="8515" y="11411"/>
                  <a:pt x="8501" y="2853"/>
                  <a:pt x="5835" y="2853"/>
                </a:cubicBezTo>
                <a:close/>
                <a:moveTo>
                  <a:pt x="1863" y="2547"/>
                </a:moveTo>
                <a:cubicBezTo>
                  <a:pt x="1047" y="2547"/>
                  <a:pt x="231" y="4483"/>
                  <a:pt x="231" y="7794"/>
                </a:cubicBezTo>
                <a:cubicBezTo>
                  <a:pt x="231" y="13704"/>
                  <a:pt x="2516" y="12430"/>
                  <a:pt x="2516" y="16098"/>
                </a:cubicBezTo>
                <a:cubicBezTo>
                  <a:pt x="2516" y="17474"/>
                  <a:pt x="2217" y="18442"/>
                  <a:pt x="1795" y="18442"/>
                </a:cubicBezTo>
                <a:cubicBezTo>
                  <a:pt x="1347" y="18442"/>
                  <a:pt x="911" y="17576"/>
                  <a:pt x="626" y="16404"/>
                </a:cubicBezTo>
                <a:lnTo>
                  <a:pt x="0" y="18849"/>
                </a:lnTo>
                <a:cubicBezTo>
                  <a:pt x="517" y="20581"/>
                  <a:pt x="1129" y="21600"/>
                  <a:pt x="1795" y="21600"/>
                </a:cubicBezTo>
                <a:cubicBezTo>
                  <a:pt x="2680" y="21600"/>
                  <a:pt x="3469" y="19359"/>
                  <a:pt x="3469" y="16047"/>
                </a:cubicBezTo>
                <a:cubicBezTo>
                  <a:pt x="3469" y="9832"/>
                  <a:pt x="1183" y="10749"/>
                  <a:pt x="1183" y="7743"/>
                </a:cubicBezTo>
                <a:cubicBezTo>
                  <a:pt x="1183" y="6317"/>
                  <a:pt x="1591" y="5757"/>
                  <a:pt x="1945" y="5757"/>
                </a:cubicBezTo>
                <a:cubicBezTo>
                  <a:pt x="2271" y="5757"/>
                  <a:pt x="2612" y="6266"/>
                  <a:pt x="2802" y="6979"/>
                </a:cubicBezTo>
                <a:cubicBezTo>
                  <a:pt x="3292" y="4330"/>
                  <a:pt x="3292" y="4330"/>
                  <a:pt x="3292" y="4330"/>
                </a:cubicBezTo>
                <a:cubicBezTo>
                  <a:pt x="2829" y="3006"/>
                  <a:pt x="2367" y="2547"/>
                  <a:pt x="1863" y="2547"/>
                </a:cubicBezTo>
                <a:close/>
                <a:moveTo>
                  <a:pt x="9290" y="2853"/>
                </a:moveTo>
                <a:cubicBezTo>
                  <a:pt x="9290" y="13551"/>
                  <a:pt x="9290" y="13551"/>
                  <a:pt x="9290" y="13551"/>
                </a:cubicBezTo>
                <a:cubicBezTo>
                  <a:pt x="9290" y="19308"/>
                  <a:pt x="10310" y="21600"/>
                  <a:pt x="11412" y="21600"/>
                </a:cubicBezTo>
                <a:cubicBezTo>
                  <a:pt x="12528" y="21600"/>
                  <a:pt x="13534" y="19308"/>
                  <a:pt x="13534" y="13551"/>
                </a:cubicBezTo>
                <a:lnTo>
                  <a:pt x="13534" y="2853"/>
                </a:lnTo>
                <a:lnTo>
                  <a:pt x="12582" y="2853"/>
                </a:lnTo>
                <a:cubicBezTo>
                  <a:pt x="12582" y="13806"/>
                  <a:pt x="12582" y="13806"/>
                  <a:pt x="12582" y="13806"/>
                </a:cubicBezTo>
                <a:cubicBezTo>
                  <a:pt x="12582" y="18391"/>
                  <a:pt x="11548" y="18442"/>
                  <a:pt x="11412" y="18442"/>
                </a:cubicBezTo>
                <a:cubicBezTo>
                  <a:pt x="11276" y="18442"/>
                  <a:pt x="10256" y="18391"/>
                  <a:pt x="10256" y="13806"/>
                </a:cubicBezTo>
                <a:cubicBezTo>
                  <a:pt x="10256" y="2853"/>
                  <a:pt x="10256" y="2853"/>
                  <a:pt x="10256" y="2853"/>
                </a:cubicBezTo>
                <a:close/>
                <a:moveTo>
                  <a:pt x="19397" y="7438"/>
                </a:moveTo>
                <a:cubicBezTo>
                  <a:pt x="18716" y="7438"/>
                  <a:pt x="18485" y="8864"/>
                  <a:pt x="18417" y="9628"/>
                </a:cubicBezTo>
                <a:cubicBezTo>
                  <a:pt x="18254" y="9526"/>
                  <a:pt x="18064" y="9476"/>
                  <a:pt x="17846" y="9476"/>
                </a:cubicBezTo>
                <a:cubicBezTo>
                  <a:pt x="16322" y="9476"/>
                  <a:pt x="15003" y="11921"/>
                  <a:pt x="14391" y="13653"/>
                </a:cubicBezTo>
                <a:cubicBezTo>
                  <a:pt x="14391" y="13653"/>
                  <a:pt x="14391" y="13653"/>
                  <a:pt x="14581" y="14672"/>
                </a:cubicBezTo>
                <a:cubicBezTo>
                  <a:pt x="15234" y="12583"/>
                  <a:pt x="16146" y="11259"/>
                  <a:pt x="16513" y="11259"/>
                </a:cubicBezTo>
                <a:cubicBezTo>
                  <a:pt x="16948" y="11259"/>
                  <a:pt x="17193" y="12379"/>
                  <a:pt x="17207" y="13653"/>
                </a:cubicBezTo>
                <a:cubicBezTo>
                  <a:pt x="17179" y="13602"/>
                  <a:pt x="17098" y="13449"/>
                  <a:pt x="16935" y="13449"/>
                </a:cubicBezTo>
                <a:cubicBezTo>
                  <a:pt x="16268" y="13449"/>
                  <a:pt x="16105" y="15741"/>
                  <a:pt x="16105" y="16913"/>
                </a:cubicBezTo>
                <a:cubicBezTo>
                  <a:pt x="16105" y="19410"/>
                  <a:pt x="16540" y="21600"/>
                  <a:pt x="16948" y="21600"/>
                </a:cubicBezTo>
                <a:cubicBezTo>
                  <a:pt x="17193" y="21600"/>
                  <a:pt x="17275" y="21142"/>
                  <a:pt x="17356" y="21142"/>
                </a:cubicBezTo>
                <a:cubicBezTo>
                  <a:pt x="17451" y="21142"/>
                  <a:pt x="17533" y="21600"/>
                  <a:pt x="17791" y="21600"/>
                </a:cubicBezTo>
                <a:cubicBezTo>
                  <a:pt x="18186" y="21600"/>
                  <a:pt x="18594" y="19613"/>
                  <a:pt x="18594" y="16913"/>
                </a:cubicBezTo>
                <a:cubicBezTo>
                  <a:pt x="18594" y="15130"/>
                  <a:pt x="18268" y="13449"/>
                  <a:pt x="17887" y="13449"/>
                </a:cubicBezTo>
                <a:cubicBezTo>
                  <a:pt x="17710" y="13449"/>
                  <a:pt x="17547" y="13704"/>
                  <a:pt x="17506" y="13755"/>
                </a:cubicBezTo>
                <a:cubicBezTo>
                  <a:pt x="17438" y="11921"/>
                  <a:pt x="17234" y="10902"/>
                  <a:pt x="16894" y="10647"/>
                </a:cubicBezTo>
                <a:cubicBezTo>
                  <a:pt x="17115" y="10456"/>
                  <a:pt x="17473" y="10305"/>
                  <a:pt x="17820" y="10305"/>
                </a:cubicBezTo>
                <a:cubicBezTo>
                  <a:pt x="18029" y="10305"/>
                  <a:pt x="18235" y="10360"/>
                  <a:pt x="18404" y="10494"/>
                </a:cubicBezTo>
                <a:cubicBezTo>
                  <a:pt x="18458" y="11564"/>
                  <a:pt x="18703" y="13958"/>
                  <a:pt x="19818" y="13958"/>
                </a:cubicBezTo>
                <a:cubicBezTo>
                  <a:pt x="20362" y="13958"/>
                  <a:pt x="21178" y="13449"/>
                  <a:pt x="21600" y="13092"/>
                </a:cubicBezTo>
                <a:cubicBezTo>
                  <a:pt x="21260" y="10851"/>
                  <a:pt x="20471" y="7438"/>
                  <a:pt x="19397" y="7438"/>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44070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descr="Google Shape;12;p1"/>
          <p:cNvPicPr preferRelativeResize="0"/>
          <p:nvPr/>
        </p:nvPicPr>
        <p:blipFill rotWithShape="1">
          <a:blip r:embed="rId10">
            <a:alphaModFix/>
          </a:blip>
          <a:srcRect/>
          <a:stretch/>
        </p:blipFill>
        <p:spPr>
          <a:xfrm>
            <a:off x="10540800" y="6172958"/>
            <a:ext cx="1249201" cy="337050"/>
          </a:xfrm>
          <a:prstGeom prst="rect">
            <a:avLst/>
          </a:prstGeom>
          <a:noFill/>
          <a:ln>
            <a:noFill/>
          </a:ln>
        </p:spPr>
      </p:pic>
      <p:sp>
        <p:nvSpPr>
          <p:cNvPr id="7" name="Google Shape;7;p1"/>
          <p:cNvSpPr txBox="1">
            <a:spLocks noGrp="1"/>
          </p:cNvSpPr>
          <p:nvPr>
            <p:ph type="title"/>
          </p:nvPr>
        </p:nvSpPr>
        <p:spPr>
          <a:xfrm>
            <a:off x="377747" y="453599"/>
            <a:ext cx="11412002" cy="1248209"/>
          </a:xfrm>
          <a:prstGeom prst="rect">
            <a:avLst/>
          </a:prstGeom>
          <a:noFill/>
          <a:ln>
            <a:noFill/>
          </a:ln>
        </p:spPr>
        <p:txBody>
          <a:bodyPr spcFirstLastPara="1" wrap="square" lIns="0" tIns="0" rIns="0" bIns="0" anchor="t" anchorCtr="0">
            <a:noAutofit/>
          </a:bodyPr>
          <a:lstStyle>
            <a:lvl1pPr marR="0" lvl="0" algn="l" rtl="0">
              <a:lnSpc>
                <a:spcPct val="89000"/>
              </a:lnSpc>
              <a:spcBef>
                <a:spcPts val="0"/>
              </a:spcBef>
              <a:spcAft>
                <a:spcPts val="0"/>
              </a:spcAft>
              <a:buClr>
                <a:srgbClr val="000000"/>
              </a:buClr>
              <a:buSzPts val="4200"/>
              <a:buFont typeface="Arial"/>
              <a:buNone/>
              <a:defRPr sz="4200" b="1" i="0" u="none" strike="noStrike" cap="none">
                <a:solidFill>
                  <a:srgbClr val="000000"/>
                </a:solidFill>
                <a:latin typeface="Arial"/>
                <a:ea typeface="Arial"/>
                <a:cs typeface="Arial"/>
                <a:sym typeface="Arial"/>
              </a:defRPr>
            </a:lvl1pPr>
            <a:lvl2pPr marR="0" lvl="1" algn="l" rtl="0">
              <a:lnSpc>
                <a:spcPct val="89000"/>
              </a:lnSpc>
              <a:spcBef>
                <a:spcPts val="0"/>
              </a:spcBef>
              <a:spcAft>
                <a:spcPts val="0"/>
              </a:spcAft>
              <a:buClr>
                <a:srgbClr val="000000"/>
              </a:buClr>
              <a:buSzPts val="4200"/>
              <a:buFont typeface="Arial"/>
              <a:buNone/>
              <a:defRPr sz="4200" b="1" i="0" u="none" strike="noStrike" cap="none">
                <a:solidFill>
                  <a:srgbClr val="000000"/>
                </a:solidFill>
                <a:latin typeface="Arial"/>
                <a:ea typeface="Arial"/>
                <a:cs typeface="Arial"/>
                <a:sym typeface="Arial"/>
              </a:defRPr>
            </a:lvl2pPr>
            <a:lvl3pPr marR="0" lvl="2" algn="l" rtl="0">
              <a:lnSpc>
                <a:spcPct val="89000"/>
              </a:lnSpc>
              <a:spcBef>
                <a:spcPts val="0"/>
              </a:spcBef>
              <a:spcAft>
                <a:spcPts val="0"/>
              </a:spcAft>
              <a:buClr>
                <a:srgbClr val="000000"/>
              </a:buClr>
              <a:buSzPts val="4200"/>
              <a:buFont typeface="Arial"/>
              <a:buNone/>
              <a:defRPr sz="4200" b="1" i="0" u="none" strike="noStrike" cap="none">
                <a:solidFill>
                  <a:srgbClr val="000000"/>
                </a:solidFill>
                <a:latin typeface="Arial"/>
                <a:ea typeface="Arial"/>
                <a:cs typeface="Arial"/>
                <a:sym typeface="Arial"/>
              </a:defRPr>
            </a:lvl3pPr>
            <a:lvl4pPr marR="0" lvl="3" algn="l" rtl="0">
              <a:lnSpc>
                <a:spcPct val="89000"/>
              </a:lnSpc>
              <a:spcBef>
                <a:spcPts val="0"/>
              </a:spcBef>
              <a:spcAft>
                <a:spcPts val="0"/>
              </a:spcAft>
              <a:buClr>
                <a:srgbClr val="000000"/>
              </a:buClr>
              <a:buSzPts val="4200"/>
              <a:buFont typeface="Arial"/>
              <a:buNone/>
              <a:defRPr sz="4200" b="1" i="0" u="none" strike="noStrike" cap="none">
                <a:solidFill>
                  <a:srgbClr val="000000"/>
                </a:solidFill>
                <a:latin typeface="Arial"/>
                <a:ea typeface="Arial"/>
                <a:cs typeface="Arial"/>
                <a:sym typeface="Arial"/>
              </a:defRPr>
            </a:lvl4pPr>
            <a:lvl5pPr marR="0" lvl="4" algn="l" rtl="0">
              <a:lnSpc>
                <a:spcPct val="89000"/>
              </a:lnSpc>
              <a:spcBef>
                <a:spcPts val="0"/>
              </a:spcBef>
              <a:spcAft>
                <a:spcPts val="0"/>
              </a:spcAft>
              <a:buClr>
                <a:srgbClr val="000000"/>
              </a:buClr>
              <a:buSzPts val="4200"/>
              <a:buFont typeface="Arial"/>
              <a:buNone/>
              <a:defRPr sz="4200" b="1" i="0" u="none" strike="noStrike" cap="none">
                <a:solidFill>
                  <a:srgbClr val="000000"/>
                </a:solidFill>
                <a:latin typeface="Arial"/>
                <a:ea typeface="Arial"/>
                <a:cs typeface="Arial"/>
                <a:sym typeface="Arial"/>
              </a:defRPr>
            </a:lvl5pPr>
            <a:lvl6pPr marR="0" lvl="5" algn="l" rtl="0">
              <a:lnSpc>
                <a:spcPct val="89000"/>
              </a:lnSpc>
              <a:spcBef>
                <a:spcPts val="0"/>
              </a:spcBef>
              <a:spcAft>
                <a:spcPts val="0"/>
              </a:spcAft>
              <a:buClr>
                <a:srgbClr val="000000"/>
              </a:buClr>
              <a:buSzPts val="4200"/>
              <a:buFont typeface="Arial"/>
              <a:buNone/>
              <a:defRPr sz="4200" b="1" i="0" u="none" strike="noStrike" cap="none">
                <a:solidFill>
                  <a:srgbClr val="000000"/>
                </a:solidFill>
                <a:latin typeface="Arial"/>
                <a:ea typeface="Arial"/>
                <a:cs typeface="Arial"/>
                <a:sym typeface="Arial"/>
              </a:defRPr>
            </a:lvl6pPr>
            <a:lvl7pPr marR="0" lvl="6" algn="l" rtl="0">
              <a:lnSpc>
                <a:spcPct val="89000"/>
              </a:lnSpc>
              <a:spcBef>
                <a:spcPts val="0"/>
              </a:spcBef>
              <a:spcAft>
                <a:spcPts val="0"/>
              </a:spcAft>
              <a:buClr>
                <a:srgbClr val="000000"/>
              </a:buClr>
              <a:buSzPts val="4200"/>
              <a:buFont typeface="Arial"/>
              <a:buNone/>
              <a:defRPr sz="4200" b="1" i="0" u="none" strike="noStrike" cap="none">
                <a:solidFill>
                  <a:srgbClr val="000000"/>
                </a:solidFill>
                <a:latin typeface="Arial"/>
                <a:ea typeface="Arial"/>
                <a:cs typeface="Arial"/>
                <a:sym typeface="Arial"/>
              </a:defRPr>
            </a:lvl7pPr>
            <a:lvl8pPr marR="0" lvl="7" algn="l" rtl="0">
              <a:lnSpc>
                <a:spcPct val="89000"/>
              </a:lnSpc>
              <a:spcBef>
                <a:spcPts val="0"/>
              </a:spcBef>
              <a:spcAft>
                <a:spcPts val="0"/>
              </a:spcAft>
              <a:buClr>
                <a:srgbClr val="000000"/>
              </a:buClr>
              <a:buSzPts val="4200"/>
              <a:buFont typeface="Arial"/>
              <a:buNone/>
              <a:defRPr sz="4200" b="1" i="0" u="none" strike="noStrike" cap="none">
                <a:solidFill>
                  <a:srgbClr val="000000"/>
                </a:solidFill>
                <a:latin typeface="Arial"/>
                <a:ea typeface="Arial"/>
                <a:cs typeface="Arial"/>
                <a:sym typeface="Arial"/>
              </a:defRPr>
            </a:lvl8pPr>
            <a:lvl9pPr marR="0" lvl="8" algn="l" rtl="0">
              <a:lnSpc>
                <a:spcPct val="89000"/>
              </a:lnSpc>
              <a:spcBef>
                <a:spcPts val="0"/>
              </a:spcBef>
              <a:spcAft>
                <a:spcPts val="0"/>
              </a:spcAft>
              <a:buClr>
                <a:srgbClr val="000000"/>
              </a:buClr>
              <a:buSzPts val="4200"/>
              <a:buFont typeface="Arial"/>
              <a:buNone/>
              <a:defRPr sz="4200" b="1"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609600" y="1600200"/>
            <a:ext cx="10972800" cy="4525963"/>
          </a:xfrm>
          <a:prstGeom prst="rect">
            <a:avLst/>
          </a:prstGeom>
          <a:noFill/>
          <a:ln>
            <a:noFill/>
          </a:ln>
        </p:spPr>
        <p:txBody>
          <a:bodyPr spcFirstLastPara="1" wrap="square" lIns="0" tIns="0" rIns="0" bIns="0" anchor="t" anchorCtr="0">
            <a:noAutofit/>
          </a:bodyPr>
          <a:lstStyle>
            <a:lvl1pPr marL="457200" marR="0" lvl="0" indent="-374650"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1pPr>
            <a:lvl2pPr marL="914400" marR="0" lvl="1" indent="-374650"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2pPr>
            <a:lvl3pPr marL="1371600" marR="0" lvl="2" indent="-374650"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3pPr>
            <a:lvl4pPr marL="1828800" marR="0" lvl="3" indent="-374650"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4pPr>
            <a:lvl5pPr marL="2286000" marR="0" lvl="4" indent="-374650"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5pPr>
            <a:lvl6pPr marL="2743200" marR="0" lvl="5" indent="-228600" algn="l" rtl="0">
              <a:lnSpc>
                <a:spcPct val="90000"/>
              </a:lnSpc>
              <a:spcBef>
                <a:spcPts val="600"/>
              </a:spcBef>
              <a:spcAft>
                <a:spcPts val="0"/>
              </a:spcAft>
              <a:buClr>
                <a:srgbClr val="000000"/>
              </a:buClr>
              <a:buSzPts val="2300"/>
              <a:buFont typeface="Arial"/>
              <a:buNone/>
              <a:defRPr sz="2300" b="0" i="0" u="none" strike="noStrike" cap="none">
                <a:solidFill>
                  <a:srgbClr val="000000"/>
                </a:solidFill>
                <a:latin typeface="Arial"/>
                <a:ea typeface="Arial"/>
                <a:cs typeface="Arial"/>
                <a:sym typeface="Arial"/>
              </a:defRPr>
            </a:lvl6pPr>
            <a:lvl7pPr marL="3200400" marR="0" lvl="6" indent="-374650"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7pPr>
            <a:lvl8pPr marL="3657600" marR="0" lvl="7" indent="-374650"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8pPr>
            <a:lvl9pPr marL="4114800" marR="0" lvl="8" indent="-374650" algn="l" rtl="0">
              <a:lnSpc>
                <a:spcPct val="90000"/>
              </a:lnSpc>
              <a:spcBef>
                <a:spcPts val="600"/>
              </a:spcBef>
              <a:spcAft>
                <a:spcPts val="0"/>
              </a:spcAft>
              <a:buClr>
                <a:srgbClr val="000000"/>
              </a:buClr>
              <a:buSzPts val="2300"/>
              <a:buFont typeface="Arial"/>
              <a:buChar char="•"/>
              <a:defRPr sz="23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7" r:id="rId5"/>
    <p:sldLayoutId id="2147483658" r:id="rId6"/>
    <p:sldLayoutId id="2147483659" r:id="rId7"/>
    <p:sldLayoutId id="214748367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8" descr="Google Shape;68;p14"/>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70" name="Google Shape;170;p28" descr="Google Shape;69;p14"/>
          <p:cNvPicPr preferRelativeResize="0"/>
          <p:nvPr/>
        </p:nvPicPr>
        <p:blipFill rotWithShape="1">
          <a:blip r:embed="rId4">
            <a:alphaModFix/>
          </a:blip>
          <a:srcRect/>
          <a:stretch/>
        </p:blipFill>
        <p:spPr>
          <a:xfrm>
            <a:off x="89437031" y="12377242"/>
            <a:ext cx="12192001" cy="6858001"/>
          </a:xfrm>
          <a:prstGeom prst="rect">
            <a:avLst/>
          </a:prstGeom>
          <a:noFill/>
          <a:ln>
            <a:noFill/>
          </a:ln>
        </p:spPr>
      </p:pic>
      <p:pic>
        <p:nvPicPr>
          <p:cNvPr id="171" name="Google Shape;171;p28" descr="Google Shape;70;p14"/>
          <p:cNvPicPr preferRelativeResize="0"/>
          <p:nvPr/>
        </p:nvPicPr>
        <p:blipFill rotWithShape="1">
          <a:blip r:embed="rId5">
            <a:alphaModFix/>
          </a:blip>
          <a:srcRect/>
          <a:stretch/>
        </p:blipFill>
        <p:spPr>
          <a:xfrm>
            <a:off x="113474863" y="12377242"/>
            <a:ext cx="12192001" cy="6858001"/>
          </a:xfrm>
          <a:prstGeom prst="rect">
            <a:avLst/>
          </a:prstGeom>
          <a:noFill/>
          <a:ln>
            <a:noFill/>
          </a:ln>
        </p:spPr>
      </p:pic>
      <p:sp>
        <p:nvSpPr>
          <p:cNvPr id="172" name="Google Shape;172;p28"/>
          <p:cNvSpPr txBox="1">
            <a:spLocks noGrp="1"/>
          </p:cNvSpPr>
          <p:nvPr>
            <p:ph type="title"/>
          </p:nvPr>
        </p:nvSpPr>
        <p:spPr>
          <a:xfrm>
            <a:off x="374400" y="-2950205"/>
            <a:ext cx="8132617" cy="2145602"/>
          </a:xfrm>
          <a:prstGeom prst="rect">
            <a:avLst/>
          </a:prstGeom>
          <a:noFill/>
          <a:ln>
            <a:noFill/>
          </a:ln>
        </p:spPr>
        <p:txBody>
          <a:bodyPr spcFirstLastPara="1" wrap="square" lIns="0" tIns="0" rIns="0" bIns="0" anchor="b" anchorCtr="0">
            <a:noAutofit/>
          </a:bodyPr>
          <a:lstStyle/>
          <a:p>
            <a:pPr marL="0" lvl="0" indent="0" algn="l" rtl="0">
              <a:lnSpc>
                <a:spcPct val="87000"/>
              </a:lnSpc>
              <a:spcBef>
                <a:spcPts val="0"/>
              </a:spcBef>
              <a:spcAft>
                <a:spcPts val="0"/>
              </a:spcAft>
              <a:buClr>
                <a:srgbClr val="000000"/>
              </a:buClr>
              <a:buSzPts val="5000"/>
              <a:buFont typeface="Arial"/>
              <a:buNone/>
            </a:pPr>
            <a:r>
              <a:rPr lang="en-US" sz="5000"/>
              <a:t>Forside</a:t>
            </a:r>
            <a:endParaRPr/>
          </a:p>
        </p:txBody>
      </p:sp>
      <p:sp>
        <p:nvSpPr>
          <p:cNvPr id="173" name="Google Shape;173;p28"/>
          <p:cNvSpPr txBox="1"/>
          <p:nvPr/>
        </p:nvSpPr>
        <p:spPr>
          <a:xfrm>
            <a:off x="852158" y="1052422"/>
            <a:ext cx="9917780" cy="41242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800"/>
              <a:buFont typeface="Arial"/>
              <a:buNone/>
            </a:pPr>
            <a:endParaRPr sz="4800" b="1" i="0" u="none" strike="noStrike" cap="none" dirty="0">
              <a:solidFill>
                <a:schemeClr val="bg1"/>
              </a:solidFill>
              <a:latin typeface="Arial"/>
              <a:ea typeface="Arial"/>
              <a:cs typeface="Arial"/>
              <a:sym typeface="Arial"/>
            </a:endParaRPr>
          </a:p>
          <a:p>
            <a:pPr algn="ctr"/>
            <a:r>
              <a:rPr lang="en-US" sz="7200" b="1" dirty="0">
                <a:solidFill>
                  <a:schemeClr val="bg1"/>
                </a:solidFill>
              </a:rPr>
              <a:t>CRAFT and its applicability in Denmark</a:t>
            </a:r>
            <a:endParaRPr lang="en-US" sz="3600" b="1" dirty="0">
              <a:solidFill>
                <a:schemeClr val="bg1"/>
              </a:solidFill>
            </a:endParaRPr>
          </a:p>
          <a:p>
            <a:pPr marL="0" marR="0" lvl="0" indent="0" algn="ctr" rtl="0">
              <a:lnSpc>
                <a:spcPct val="100000"/>
              </a:lnSpc>
              <a:spcBef>
                <a:spcPts val="0"/>
              </a:spcBef>
              <a:spcAft>
                <a:spcPts val="0"/>
              </a:spcAft>
              <a:buClr>
                <a:srgbClr val="FFFFFF"/>
              </a:buClr>
              <a:buSzPts val="2800"/>
              <a:buFont typeface="Arial"/>
              <a:buNone/>
            </a:pPr>
            <a:endParaRPr lang="en-US" sz="2800" b="0"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al"/>
              <a:buNone/>
            </a:pPr>
            <a:endParaRPr lang="en-US" sz="2000"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al"/>
              <a:buNone/>
            </a:pPr>
            <a:endParaRPr lang="en-US" sz="2000" dirty="0">
              <a:solidFill>
                <a:srgbClr val="FFFFFF"/>
              </a:solidFill>
            </a:endParaRPr>
          </a:p>
          <a:p>
            <a:pPr marL="0" marR="0" lvl="0" indent="0" algn="ctr" rtl="0">
              <a:lnSpc>
                <a:spcPct val="100000"/>
              </a:lnSpc>
              <a:spcBef>
                <a:spcPts val="0"/>
              </a:spcBef>
              <a:spcAft>
                <a:spcPts val="0"/>
              </a:spcAft>
              <a:buClr>
                <a:srgbClr val="FFFFFF"/>
              </a:buClr>
              <a:buSzPts val="2800"/>
              <a:buFont typeface="Arial"/>
              <a:buNone/>
            </a:pPr>
            <a:r>
              <a:rPr lang="en-US" sz="2000" i="0" u="none" strike="noStrike" cap="none" dirty="0">
                <a:solidFill>
                  <a:srgbClr val="FFFFFF"/>
                </a:solidFill>
                <a:latin typeface="Arial"/>
                <a:ea typeface="Arial"/>
                <a:cs typeface="Arial"/>
                <a:sym typeface="Arial"/>
              </a:rPr>
              <a:t>Professor Anette Søgaard Nielsen, MA, PhD</a:t>
            </a:r>
          </a:p>
          <a:p>
            <a:pPr marL="0" marR="0" lvl="0" indent="0" algn="ctr" rtl="0">
              <a:lnSpc>
                <a:spcPct val="100000"/>
              </a:lnSpc>
              <a:spcBef>
                <a:spcPts val="0"/>
              </a:spcBef>
              <a:spcAft>
                <a:spcPts val="0"/>
              </a:spcAft>
              <a:buClr>
                <a:srgbClr val="FFFFFF"/>
              </a:buClr>
              <a:buSzPts val="2800"/>
              <a:buFont typeface="Arial"/>
              <a:buNone/>
            </a:pPr>
            <a:r>
              <a:rPr lang="en-US" sz="2000" dirty="0">
                <a:solidFill>
                  <a:srgbClr val="FFFFFF"/>
                </a:solidFill>
              </a:rPr>
              <a:t>ansnielsen@health.sdu.dk</a:t>
            </a:r>
            <a:endParaRPr sz="1100" dirty="0"/>
          </a:p>
        </p:txBody>
      </p:sp>
    </p:spTree>
  </p:cSld>
  <p:clrMapOvr>
    <a:masterClrMapping/>
  </p:clrMapOvr>
  <mc:AlternateContent xmlns:mc="http://schemas.openxmlformats.org/markup-compatibility/2006" xmlns:p14="http://schemas.microsoft.com/office/powerpoint/2010/main">
    <mc:Choice Requires="p14">
      <p:transition spd="slow" p14:dur="2000" advTm="18114"/>
    </mc:Choice>
    <mc:Fallback xmlns="">
      <p:transition spd="slow" advTm="181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3000"/>
                                        <p:tgtEl>
                                          <p:spTgt spid="170"/>
                                        </p:tgtEl>
                                      </p:cBhvr>
                                    </p:animEffect>
                                  </p:childTnLst>
                                </p:cTn>
                              </p:par>
                            </p:childTnLst>
                          </p:cTn>
                        </p:par>
                        <p:par>
                          <p:cTn id="8" fill="hold">
                            <p:stCondLst>
                              <p:cond delay="5000"/>
                            </p:stCondLst>
                            <p:childTnLst>
                              <p:par>
                                <p:cTn id="9" presetID="10" presetClass="entr" presetSubtype="0" fill="hold" nodeType="afterEffect">
                                  <p:stCondLst>
                                    <p:cond delay="2000"/>
                                  </p:stCondLst>
                                  <p:childTnLst>
                                    <p:set>
                                      <p:cBhvr>
                                        <p:cTn id="10" dur="1" fill="hold">
                                          <p:stCondLst>
                                            <p:cond delay="0"/>
                                          </p:stCondLst>
                                        </p:cTn>
                                        <p:tgtEl>
                                          <p:spTgt spid="171"/>
                                        </p:tgtEl>
                                        <p:attrNameLst>
                                          <p:attrName>style.visibility</p:attrName>
                                        </p:attrNameLst>
                                      </p:cBhvr>
                                      <p:to>
                                        <p:strVal val="visible"/>
                                      </p:to>
                                    </p:set>
                                    <p:animEffect transition="in" filter="fade">
                                      <p:cBhvr>
                                        <p:cTn id="11" dur="3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5735-5344-26FD-AF42-F42361114C4E}"/>
              </a:ext>
            </a:extLst>
          </p:cNvPr>
          <p:cNvSpPr>
            <a:spLocks noGrp="1"/>
          </p:cNvSpPr>
          <p:nvPr>
            <p:ph type="title"/>
          </p:nvPr>
        </p:nvSpPr>
        <p:spPr/>
        <p:txBody>
          <a:bodyPr/>
          <a:lstStyle/>
          <a:p>
            <a:r>
              <a:rPr lang="da-DK" dirty="0" err="1"/>
              <a:t>Our</a:t>
            </a:r>
            <a:r>
              <a:rPr lang="da-DK" dirty="0"/>
              <a:t> </a:t>
            </a:r>
            <a:r>
              <a:rPr lang="da-DK" dirty="0" err="1"/>
              <a:t>study</a:t>
            </a:r>
            <a:endParaRPr lang="da-DK" dirty="0"/>
          </a:p>
        </p:txBody>
      </p:sp>
      <p:sp>
        <p:nvSpPr>
          <p:cNvPr id="3" name="Text Placeholder 2">
            <a:extLst>
              <a:ext uri="{FF2B5EF4-FFF2-40B4-BE49-F238E27FC236}">
                <a16:creationId xmlns:a16="http://schemas.microsoft.com/office/drawing/2014/main" id="{7930F210-5C9C-A4C5-150E-B8DA7CE01D4E}"/>
              </a:ext>
            </a:extLst>
          </p:cNvPr>
          <p:cNvSpPr>
            <a:spLocks noGrp="1"/>
          </p:cNvSpPr>
          <p:nvPr>
            <p:ph type="body" idx="1"/>
          </p:nvPr>
        </p:nvSpPr>
        <p:spPr/>
        <p:txBody>
          <a:bodyPr/>
          <a:lstStyle/>
          <a:p>
            <a:pPr>
              <a:buFont typeface="Arial" panose="020B0604020202020204" pitchFamily="34" charset="0"/>
              <a:buChar char="•"/>
            </a:pPr>
            <a:r>
              <a:rPr lang="en-GB" dirty="0"/>
              <a:t>A cluster-randomised study, involving approx. one third of the public funded treatment institutions for AUD in Denmark</a:t>
            </a:r>
          </a:p>
          <a:p>
            <a:pPr lvl="1">
              <a:buFont typeface="Arial" panose="020B0604020202020204" pitchFamily="34" charset="0"/>
              <a:buChar char="•"/>
            </a:pPr>
            <a:r>
              <a:rPr lang="en-GB" dirty="0"/>
              <a:t>Treatment institutions were randomized to offer either Community Reinforcement and Family Training (CRAFT) as: </a:t>
            </a:r>
          </a:p>
          <a:p>
            <a:pPr lvl="2">
              <a:buFont typeface="Arial" panose="020B0604020202020204" pitchFamily="34" charset="0"/>
              <a:buChar char="•"/>
            </a:pPr>
            <a:r>
              <a:rPr lang="en-GB" dirty="0"/>
              <a:t>6 individual sessions + self-help material OR</a:t>
            </a:r>
          </a:p>
          <a:p>
            <a:pPr lvl="2">
              <a:buFont typeface="Arial" panose="020B0604020202020204" pitchFamily="34" charset="0"/>
              <a:buChar char="•"/>
            </a:pPr>
            <a:r>
              <a:rPr lang="en-GB" dirty="0"/>
              <a:t>6 sessions in open groups + self-help material OR</a:t>
            </a:r>
          </a:p>
          <a:p>
            <a:pPr lvl="2">
              <a:buFont typeface="Arial" panose="020B0604020202020204" pitchFamily="34" charset="0"/>
              <a:buChar char="•"/>
            </a:pPr>
            <a:r>
              <a:rPr lang="en-GB" dirty="0"/>
              <a:t>Self-help material</a:t>
            </a:r>
          </a:p>
          <a:p>
            <a:pPr>
              <a:buFont typeface="Arial" panose="020B0604020202020204" pitchFamily="34" charset="0"/>
              <a:buChar char="•"/>
            </a:pPr>
            <a:r>
              <a:rPr lang="en-GB" dirty="0"/>
              <a:t>Qualitative sub-studies</a:t>
            </a:r>
          </a:p>
          <a:p>
            <a:pPr>
              <a:buFont typeface="Arial" panose="020B0604020202020204" pitchFamily="34" charset="0"/>
              <a:buChar char="•"/>
            </a:pPr>
            <a:r>
              <a:rPr lang="en-GB" dirty="0"/>
              <a:t>A secondary analysis</a:t>
            </a:r>
          </a:p>
          <a:p>
            <a:pPr>
              <a:buFont typeface="Arial" panose="020B0604020202020204" pitchFamily="34" charset="0"/>
              <a:buChar char="•"/>
            </a:pPr>
            <a:endParaRPr lang="en-GB" dirty="0"/>
          </a:p>
        </p:txBody>
      </p:sp>
    </p:spTree>
    <p:custDataLst>
      <p:tags r:id="rId1"/>
    </p:custDataLst>
    <p:extLst>
      <p:ext uri="{BB962C8B-B14F-4D97-AF65-F5344CB8AC3E}">
        <p14:creationId xmlns:p14="http://schemas.microsoft.com/office/powerpoint/2010/main" val="1833799989"/>
      </p:ext>
    </p:extLst>
  </p:cSld>
  <p:clrMapOvr>
    <a:masterClrMapping/>
  </p:clrMapOvr>
  <mc:AlternateContent xmlns:mc="http://schemas.openxmlformats.org/markup-compatibility/2006" xmlns:p14="http://schemas.microsoft.com/office/powerpoint/2010/main">
    <mc:Choice Requires="p14">
      <p:transition spd="slow" p14:dur="2000" advTm="59442"/>
    </mc:Choice>
    <mc:Fallback xmlns="">
      <p:transition spd="slow" advTm="594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683DC-FE96-3B3D-4230-AAEF0DF40F61}"/>
              </a:ext>
            </a:extLst>
          </p:cNvPr>
          <p:cNvSpPr>
            <a:spLocks noGrp="1"/>
          </p:cNvSpPr>
          <p:nvPr>
            <p:ph type="title"/>
          </p:nvPr>
        </p:nvSpPr>
        <p:spPr/>
        <p:txBody>
          <a:bodyPr/>
          <a:lstStyle/>
          <a:p>
            <a:r>
              <a:rPr lang="en-US" dirty="0"/>
              <a:t>We wished to test CRAFT:</a:t>
            </a:r>
          </a:p>
        </p:txBody>
      </p:sp>
      <p:sp>
        <p:nvSpPr>
          <p:cNvPr id="3" name="Text Placeholder 2">
            <a:extLst>
              <a:ext uri="{FF2B5EF4-FFF2-40B4-BE49-F238E27FC236}">
                <a16:creationId xmlns:a16="http://schemas.microsoft.com/office/drawing/2014/main" id="{A25015F7-1CE4-14E1-27E9-DA9546A6DDFC}"/>
              </a:ext>
            </a:extLst>
          </p:cNvPr>
          <p:cNvSpPr>
            <a:spLocks noGrp="1"/>
          </p:cNvSpPr>
          <p:nvPr>
            <p:ph type="body" idx="1"/>
          </p:nvPr>
        </p:nvSpPr>
        <p:spPr/>
        <p:txBody>
          <a:bodyPr/>
          <a:lstStyle/>
          <a:p>
            <a:pPr>
              <a:buFont typeface="Arial" panose="020B0604020202020204" pitchFamily="34" charset="0"/>
              <a:buChar char="•"/>
            </a:pPr>
            <a:r>
              <a:rPr lang="en-GB" dirty="0"/>
              <a:t>In a real life-setting</a:t>
            </a:r>
          </a:p>
          <a:p>
            <a:pPr>
              <a:buFont typeface="Arial" panose="020B0604020202020204" pitchFamily="34" charset="0"/>
              <a:buChar char="•"/>
            </a:pPr>
            <a:r>
              <a:rPr lang="en-GB" dirty="0"/>
              <a:t>In versions that would have a chance to become implemented, if it proved effective</a:t>
            </a:r>
          </a:p>
          <a:p>
            <a:pPr>
              <a:buFont typeface="Arial" panose="020B0604020202020204" pitchFamily="34" charset="0"/>
              <a:buChar char="•"/>
            </a:pPr>
            <a:r>
              <a:rPr lang="en-GB" dirty="0"/>
              <a:t>With as few exclusion criteria as possible</a:t>
            </a:r>
          </a:p>
        </p:txBody>
      </p:sp>
    </p:spTree>
    <p:extLst>
      <p:ext uri="{BB962C8B-B14F-4D97-AF65-F5344CB8AC3E}">
        <p14:creationId xmlns:p14="http://schemas.microsoft.com/office/powerpoint/2010/main" val="2441940517"/>
      </p:ext>
    </p:extLst>
  </p:cSld>
  <p:clrMapOvr>
    <a:masterClrMapping/>
  </p:clrMapOvr>
  <mc:AlternateContent xmlns:mc="http://schemas.openxmlformats.org/markup-compatibility/2006" xmlns:p14="http://schemas.microsoft.com/office/powerpoint/2010/main">
    <mc:Choice Requires="p14">
      <p:transition spd="slow" p14:dur="2000" advTm="56998"/>
    </mc:Choice>
    <mc:Fallback xmlns="">
      <p:transition spd="slow" advTm="5699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green text&#10;&#10;Description automatically generated with medium confidence">
            <a:extLst>
              <a:ext uri="{FF2B5EF4-FFF2-40B4-BE49-F238E27FC236}">
                <a16:creationId xmlns:a16="http://schemas.microsoft.com/office/drawing/2014/main" id="{CCC6897A-447F-61E6-4A90-64F0D81FC654}"/>
              </a:ext>
            </a:extLst>
          </p:cNvPr>
          <p:cNvPicPr>
            <a:picLocks noChangeAspect="1"/>
          </p:cNvPicPr>
          <p:nvPr/>
        </p:nvPicPr>
        <p:blipFill>
          <a:blip r:embed="rId4"/>
          <a:stretch>
            <a:fillRect/>
          </a:stretch>
        </p:blipFill>
        <p:spPr>
          <a:xfrm>
            <a:off x="3199996" y="1933366"/>
            <a:ext cx="5792008" cy="2991267"/>
          </a:xfrm>
          <a:prstGeom prst="rect">
            <a:avLst/>
          </a:prstGeom>
        </p:spPr>
      </p:pic>
      <p:sp>
        <p:nvSpPr>
          <p:cNvPr id="22530" name="Title 1">
            <a:extLst>
              <a:ext uri="{FF2B5EF4-FFF2-40B4-BE49-F238E27FC236}">
                <a16:creationId xmlns:a16="http://schemas.microsoft.com/office/drawing/2014/main" id="{E522BF54-2F62-2F61-5761-536B4A3EBEF5}"/>
              </a:ext>
            </a:extLst>
          </p:cNvPr>
          <p:cNvSpPr>
            <a:spLocks noGrp="1" noChangeArrowheads="1"/>
          </p:cNvSpPr>
          <p:nvPr>
            <p:ph type="title"/>
          </p:nvPr>
        </p:nvSpPr>
        <p:spPr/>
        <p:txBody>
          <a:bodyPr/>
          <a:lstStyle/>
          <a:p>
            <a:r>
              <a:rPr lang="da-DK" altLang="da-DK"/>
              <a:t>CRAFT</a:t>
            </a:r>
          </a:p>
        </p:txBody>
      </p:sp>
      <p:pic>
        <p:nvPicPr>
          <p:cNvPr id="5" name="Picture 4" descr="Graphical user interface, text, application&#10;&#10;Description automatically generated">
            <a:extLst>
              <a:ext uri="{FF2B5EF4-FFF2-40B4-BE49-F238E27FC236}">
                <a16:creationId xmlns:a16="http://schemas.microsoft.com/office/drawing/2014/main" id="{21782A60-5C79-0EEF-5AF5-F74ABC758C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895" y="882903"/>
            <a:ext cx="5375196"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Graphical user interface, text, application&#10;&#10;Description automatically generated">
            <a:extLst>
              <a:ext uri="{FF2B5EF4-FFF2-40B4-BE49-F238E27FC236}">
                <a16:creationId xmlns:a16="http://schemas.microsoft.com/office/drawing/2014/main" id="{31F3D7F5-43D6-E188-1D3B-59F9C85416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9" y="4334373"/>
            <a:ext cx="4831712" cy="252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aphical user interface, text, application, email&#10;&#10;Description automatically generated">
            <a:extLst>
              <a:ext uri="{FF2B5EF4-FFF2-40B4-BE49-F238E27FC236}">
                <a16:creationId xmlns:a16="http://schemas.microsoft.com/office/drawing/2014/main" id="{995F0A26-578A-96EF-B8D5-252CE6AD43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9531" y="80357"/>
            <a:ext cx="58166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aphical user interface, text, application, chat or text message&#10;&#10;Description automatically generated">
            <a:extLst>
              <a:ext uri="{FF2B5EF4-FFF2-40B4-BE49-F238E27FC236}">
                <a16:creationId xmlns:a16="http://schemas.microsoft.com/office/drawing/2014/main" id="{4E0816D8-48C6-A238-43EC-859B131BF9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0091" y="1116224"/>
            <a:ext cx="6445695" cy="29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screenshot of a computer&#10;&#10;Description automatically generated">
            <a:extLst>
              <a:ext uri="{FF2B5EF4-FFF2-40B4-BE49-F238E27FC236}">
                <a16:creationId xmlns:a16="http://schemas.microsoft.com/office/drawing/2014/main" id="{D49D7541-6E2D-6456-2775-786E2805E0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2629" y="3649523"/>
            <a:ext cx="7051045" cy="361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7924"/>
    </mc:Choice>
    <mc:Fallback xmlns="">
      <p:transition spd="slow" advClick="0" advTm="792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A0AE-482B-9162-D9FC-F7F17DDEF5C4}"/>
              </a:ext>
            </a:extLst>
          </p:cNvPr>
          <p:cNvSpPr>
            <a:spLocks noGrp="1"/>
          </p:cNvSpPr>
          <p:nvPr>
            <p:ph type="title"/>
          </p:nvPr>
        </p:nvSpPr>
        <p:spPr/>
        <p:txBody>
          <a:bodyPr/>
          <a:lstStyle/>
          <a:p>
            <a:r>
              <a:rPr lang="da-DK" dirty="0" err="1"/>
              <a:t>What</a:t>
            </a:r>
            <a:r>
              <a:rPr lang="da-DK" dirty="0"/>
              <a:t> did </a:t>
            </a:r>
            <a:r>
              <a:rPr lang="da-DK" dirty="0" err="1"/>
              <a:t>we</a:t>
            </a:r>
            <a:r>
              <a:rPr lang="da-DK" dirty="0"/>
              <a:t> </a:t>
            </a:r>
            <a:r>
              <a:rPr lang="da-DK" dirty="0" err="1"/>
              <a:t>learn</a:t>
            </a:r>
            <a:r>
              <a:rPr lang="da-DK" dirty="0"/>
              <a:t>? </a:t>
            </a:r>
          </a:p>
        </p:txBody>
      </p:sp>
      <p:sp>
        <p:nvSpPr>
          <p:cNvPr id="3" name="Text Placeholder 2">
            <a:extLst>
              <a:ext uri="{FF2B5EF4-FFF2-40B4-BE49-F238E27FC236}">
                <a16:creationId xmlns:a16="http://schemas.microsoft.com/office/drawing/2014/main" id="{B3BC0981-2677-122C-3AD6-94FFCCA52649}"/>
              </a:ext>
            </a:extLst>
          </p:cNvPr>
          <p:cNvSpPr>
            <a:spLocks noGrp="1"/>
          </p:cNvSpPr>
          <p:nvPr>
            <p:ph type="body" idx="1"/>
          </p:nvPr>
        </p:nvSpPr>
        <p:spPr>
          <a:xfrm>
            <a:off x="257825" y="1701808"/>
            <a:ext cx="5947202" cy="4972691"/>
          </a:xfrm>
        </p:spPr>
        <p:txBody>
          <a:bodyPr/>
          <a:lstStyle/>
          <a:p>
            <a:pPr>
              <a:buFont typeface="Arial" panose="020B0604020202020204" pitchFamily="34" charset="0"/>
              <a:buChar char="•"/>
            </a:pPr>
            <a:r>
              <a:rPr lang="en-US" b="0" dirty="0"/>
              <a:t>There are many barriers for help-seeking, if you are a concerned significant other (CSO)</a:t>
            </a:r>
          </a:p>
          <a:p>
            <a:pPr marL="101600" indent="0">
              <a:buNone/>
            </a:pPr>
            <a:endParaRPr lang="en-US" b="0" dirty="0"/>
          </a:p>
          <a:p>
            <a:pPr>
              <a:buFont typeface="Arial" panose="020B0604020202020204" pitchFamily="34" charset="0"/>
              <a:buChar char="•"/>
            </a:pPr>
            <a:r>
              <a:rPr lang="en-US" b="0" dirty="0"/>
              <a:t>CRAFT is experienced as helpful by the CSOs </a:t>
            </a:r>
          </a:p>
          <a:p>
            <a:pPr>
              <a:buFont typeface="Arial" panose="020B0604020202020204" pitchFamily="34" charset="0"/>
              <a:buChar char="•"/>
            </a:pPr>
            <a:endParaRPr lang="en-US" b="0" dirty="0"/>
          </a:p>
          <a:p>
            <a:pPr>
              <a:buFont typeface="Arial" panose="020B0604020202020204" pitchFamily="34" charset="0"/>
              <a:buChar char="•"/>
            </a:pPr>
            <a:r>
              <a:rPr lang="en-US" b="0" dirty="0"/>
              <a:t>Face-to-face-CRAFT seems to be more effective than self-help</a:t>
            </a:r>
          </a:p>
          <a:p>
            <a:pPr>
              <a:buFont typeface="Arial" panose="020B0604020202020204" pitchFamily="34" charset="0"/>
              <a:buChar char="•"/>
            </a:pPr>
            <a:endParaRPr lang="en-US" b="0" dirty="0"/>
          </a:p>
          <a:p>
            <a:pPr>
              <a:buFont typeface="Arial" panose="020B0604020202020204" pitchFamily="34" charset="0"/>
              <a:buChar char="•"/>
            </a:pPr>
            <a:r>
              <a:rPr lang="en-US" b="0" dirty="0"/>
              <a:t>CRAFT is rather easily implemented, since it corresponds to the treatment offered to patients, suffering for AUD</a:t>
            </a:r>
          </a:p>
          <a:p>
            <a:pPr>
              <a:buFont typeface="Arial" panose="020B0604020202020204" pitchFamily="34" charset="0"/>
              <a:buChar char="•"/>
            </a:pPr>
            <a:endParaRPr lang="en-US" b="0" dirty="0"/>
          </a:p>
          <a:p>
            <a:pPr>
              <a:buFont typeface="Arial" panose="020B0604020202020204" pitchFamily="34" charset="0"/>
              <a:buChar char="•"/>
            </a:pPr>
            <a:endParaRPr lang="en-US" b="0" dirty="0"/>
          </a:p>
          <a:p>
            <a:pPr>
              <a:buFont typeface="Arial" panose="020B0604020202020204" pitchFamily="34" charset="0"/>
              <a:buChar char="•"/>
            </a:pPr>
            <a:r>
              <a:rPr lang="en-US" b="0" dirty="0"/>
              <a:t>It is manageable to offer CRAFT in open groups</a:t>
            </a:r>
          </a:p>
          <a:p>
            <a:pPr>
              <a:buFont typeface="Arial" panose="020B0604020202020204" pitchFamily="34" charset="0"/>
              <a:buChar char="•"/>
            </a:pPr>
            <a:endParaRPr lang="en-US" dirty="0"/>
          </a:p>
        </p:txBody>
      </p:sp>
      <p:pic>
        <p:nvPicPr>
          <p:cNvPr id="6" name="Picture Placeholder 5" descr="A green trees and bushes&#10;&#10;Description automatically generated with medium confidence">
            <a:extLst>
              <a:ext uri="{FF2B5EF4-FFF2-40B4-BE49-F238E27FC236}">
                <a16:creationId xmlns:a16="http://schemas.microsoft.com/office/drawing/2014/main" id="{A12F3FDF-7EC4-B6F0-4BA6-70B6B42A65FE}"/>
              </a:ext>
            </a:extLst>
          </p:cNvPr>
          <p:cNvPicPr>
            <a:picLocks noGrp="1" noChangeAspect="1"/>
          </p:cNvPicPr>
          <p:nvPr>
            <p:ph type="pic" idx="2"/>
          </p:nvPr>
        </p:nvPicPr>
        <p:blipFill>
          <a:blip r:embed="rId4"/>
          <a:srcRect l="14878" r="14878"/>
          <a:stretch>
            <a:fillRect/>
          </a:stretch>
        </p:blipFill>
        <p:spPr>
          <a:xfrm rot="5400000">
            <a:off x="6027738" y="681038"/>
            <a:ext cx="6845300" cy="5481637"/>
          </a:xfrm>
        </p:spPr>
      </p:pic>
    </p:spTree>
    <p:custDataLst>
      <p:tags r:id="rId1"/>
    </p:custDataLst>
    <p:extLst>
      <p:ext uri="{BB962C8B-B14F-4D97-AF65-F5344CB8AC3E}">
        <p14:creationId xmlns:p14="http://schemas.microsoft.com/office/powerpoint/2010/main" val="3965720282"/>
      </p:ext>
    </p:extLst>
  </p:cSld>
  <p:clrMapOvr>
    <a:masterClrMapping/>
  </p:clrMapOvr>
  <mc:AlternateContent xmlns:mc="http://schemas.openxmlformats.org/markup-compatibility/2006" xmlns:p14="http://schemas.microsoft.com/office/powerpoint/2010/main">
    <mc:Choice Requires="p14">
      <p:transition spd="slow" p14:dur="2000" advTm="96508"/>
    </mc:Choice>
    <mc:Fallback xmlns="">
      <p:transition spd="slow" advTm="965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52A1-25EB-047B-0FE6-6743F498914D}"/>
              </a:ext>
            </a:extLst>
          </p:cNvPr>
          <p:cNvSpPr>
            <a:spLocks noGrp="1"/>
          </p:cNvSpPr>
          <p:nvPr>
            <p:ph type="title"/>
          </p:nvPr>
        </p:nvSpPr>
        <p:spPr>
          <a:xfrm>
            <a:off x="129552" y="166217"/>
            <a:ext cx="11412002" cy="1248209"/>
          </a:xfrm>
        </p:spPr>
        <p:txBody>
          <a:bodyPr/>
          <a:lstStyle/>
          <a:p>
            <a:r>
              <a:rPr lang="en-GB" dirty="0"/>
              <a:t>What has an impact on the effect of CRAFT:</a:t>
            </a:r>
          </a:p>
        </p:txBody>
      </p:sp>
      <p:pic>
        <p:nvPicPr>
          <p:cNvPr id="5" name="Content Placeholder 4" descr="A graph with black lines and white text&#10;&#10;Description automatically generated with medium confidence">
            <a:extLst>
              <a:ext uri="{FF2B5EF4-FFF2-40B4-BE49-F238E27FC236}">
                <a16:creationId xmlns:a16="http://schemas.microsoft.com/office/drawing/2014/main" id="{40BB2B97-757B-0074-C1E5-AB6A331025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3160" y="1039660"/>
            <a:ext cx="9350204" cy="5458147"/>
          </a:xfrm>
        </p:spPr>
      </p:pic>
      <p:sp>
        <p:nvSpPr>
          <p:cNvPr id="6" name="TextBox 5">
            <a:extLst>
              <a:ext uri="{FF2B5EF4-FFF2-40B4-BE49-F238E27FC236}">
                <a16:creationId xmlns:a16="http://schemas.microsoft.com/office/drawing/2014/main" id="{79B45068-81CA-26E3-B7ED-90758DD35530}"/>
              </a:ext>
            </a:extLst>
          </p:cNvPr>
          <p:cNvSpPr txBox="1"/>
          <p:nvPr/>
        </p:nvSpPr>
        <p:spPr>
          <a:xfrm>
            <a:off x="7766137" y="6611779"/>
            <a:ext cx="4217501" cy="246221"/>
          </a:xfrm>
          <a:prstGeom prst="rect">
            <a:avLst/>
          </a:prstGeom>
          <a:noFill/>
        </p:spPr>
        <p:txBody>
          <a:bodyPr wrap="none" lIns="0" tIns="0" rIns="0" bIns="0" rtlCol="0">
            <a:spAutoFit/>
          </a:bodyPr>
          <a:lstStyle/>
          <a:p>
            <a:r>
              <a:rPr lang="da-DK" sz="1600" dirty="0"/>
              <a:t>Hellum et al. BMC Public Health (2024) 24:213</a:t>
            </a:r>
          </a:p>
        </p:txBody>
      </p:sp>
      <p:sp>
        <p:nvSpPr>
          <p:cNvPr id="7" name="Oval 6">
            <a:extLst>
              <a:ext uri="{FF2B5EF4-FFF2-40B4-BE49-F238E27FC236}">
                <a16:creationId xmlns:a16="http://schemas.microsoft.com/office/drawing/2014/main" id="{429C3E2B-EA67-17D2-D548-51D18D98BB2E}"/>
              </a:ext>
            </a:extLst>
          </p:cNvPr>
          <p:cNvSpPr/>
          <p:nvPr/>
        </p:nvSpPr>
        <p:spPr>
          <a:xfrm>
            <a:off x="377748" y="3868076"/>
            <a:ext cx="9066877" cy="914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Tree>
    <p:custDataLst>
      <p:tags r:id="rId1"/>
    </p:custDataLst>
    <p:extLst>
      <p:ext uri="{BB962C8B-B14F-4D97-AF65-F5344CB8AC3E}">
        <p14:creationId xmlns:p14="http://schemas.microsoft.com/office/powerpoint/2010/main" val="2528527868"/>
      </p:ext>
    </p:extLst>
  </p:cSld>
  <p:clrMapOvr>
    <a:masterClrMapping/>
  </p:clrMapOvr>
  <mc:AlternateContent xmlns:mc="http://schemas.openxmlformats.org/markup-compatibility/2006" xmlns:p14="http://schemas.microsoft.com/office/powerpoint/2010/main">
    <mc:Choice Requires="p14">
      <p:transition p14:dur="10" advClick="0" advTm="88133"/>
    </mc:Choice>
    <mc:Fallback xmlns="">
      <p:transition advClick="0" advTm="881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A0AE-482B-9162-D9FC-F7F17DDEF5C4}"/>
              </a:ext>
            </a:extLst>
          </p:cNvPr>
          <p:cNvSpPr>
            <a:spLocks noGrp="1"/>
          </p:cNvSpPr>
          <p:nvPr>
            <p:ph type="title"/>
          </p:nvPr>
        </p:nvSpPr>
        <p:spPr>
          <a:xfrm>
            <a:off x="364684" y="205405"/>
            <a:ext cx="5975758" cy="1248209"/>
          </a:xfrm>
        </p:spPr>
        <p:txBody>
          <a:bodyPr/>
          <a:lstStyle/>
          <a:p>
            <a:r>
              <a:rPr lang="da-DK" dirty="0" err="1"/>
              <a:t>What</a:t>
            </a:r>
            <a:r>
              <a:rPr lang="da-DK" dirty="0"/>
              <a:t> did </a:t>
            </a:r>
            <a:r>
              <a:rPr lang="da-DK" dirty="0" err="1"/>
              <a:t>we</a:t>
            </a:r>
            <a:r>
              <a:rPr lang="da-DK" dirty="0"/>
              <a:t> </a:t>
            </a:r>
            <a:r>
              <a:rPr lang="da-DK" dirty="0" err="1"/>
              <a:t>learn</a:t>
            </a:r>
            <a:r>
              <a:rPr lang="da-DK" dirty="0"/>
              <a:t>?</a:t>
            </a:r>
          </a:p>
        </p:txBody>
      </p:sp>
      <p:sp>
        <p:nvSpPr>
          <p:cNvPr id="3" name="Text Placeholder 2">
            <a:extLst>
              <a:ext uri="{FF2B5EF4-FFF2-40B4-BE49-F238E27FC236}">
                <a16:creationId xmlns:a16="http://schemas.microsoft.com/office/drawing/2014/main" id="{B3BC0981-2677-122C-3AD6-94FFCCA52649}"/>
              </a:ext>
            </a:extLst>
          </p:cNvPr>
          <p:cNvSpPr>
            <a:spLocks noGrp="1"/>
          </p:cNvSpPr>
          <p:nvPr>
            <p:ph type="body" idx="1"/>
          </p:nvPr>
        </p:nvSpPr>
        <p:spPr>
          <a:xfrm>
            <a:off x="244762" y="1571180"/>
            <a:ext cx="5947202" cy="4972691"/>
          </a:xfrm>
        </p:spPr>
        <p:txBody>
          <a:bodyPr/>
          <a:lstStyle/>
          <a:p>
            <a:pPr>
              <a:buFont typeface="Arial" panose="020B0604020202020204" pitchFamily="34" charset="0"/>
              <a:buChar char="•"/>
            </a:pPr>
            <a:r>
              <a:rPr lang="en-US" b="0" dirty="0"/>
              <a:t>There are many barriers for help-seeking, if you are a concerned significant other (CSO)</a:t>
            </a:r>
          </a:p>
          <a:p>
            <a:pPr marL="101600" indent="0">
              <a:buNone/>
            </a:pPr>
            <a:endParaRPr lang="en-US" b="0" dirty="0"/>
          </a:p>
          <a:p>
            <a:pPr>
              <a:buFont typeface="Arial" panose="020B0604020202020204" pitchFamily="34" charset="0"/>
              <a:buChar char="•"/>
            </a:pPr>
            <a:r>
              <a:rPr lang="en-US" b="0" dirty="0"/>
              <a:t>CRAFT is rather easily implemented, since it corresponds to the treatment offered to patients, suffering for AUD</a:t>
            </a:r>
          </a:p>
          <a:p>
            <a:pPr>
              <a:buFont typeface="Arial" panose="020B0604020202020204" pitchFamily="34" charset="0"/>
              <a:buChar char="•"/>
            </a:pPr>
            <a:endParaRPr lang="en-US" b="0" dirty="0"/>
          </a:p>
          <a:p>
            <a:pPr>
              <a:buFont typeface="Arial" panose="020B0604020202020204" pitchFamily="34" charset="0"/>
              <a:buChar char="•"/>
            </a:pPr>
            <a:r>
              <a:rPr lang="en-US" b="0" dirty="0"/>
              <a:t>CRAFT is experienced as helpful by the CSOs </a:t>
            </a:r>
          </a:p>
          <a:p>
            <a:pPr>
              <a:buFont typeface="Arial" panose="020B0604020202020204" pitchFamily="34" charset="0"/>
              <a:buChar char="•"/>
            </a:pPr>
            <a:endParaRPr lang="en-US" b="0" dirty="0"/>
          </a:p>
          <a:p>
            <a:pPr>
              <a:buFont typeface="Arial" panose="020B0604020202020204" pitchFamily="34" charset="0"/>
              <a:buChar char="•"/>
            </a:pPr>
            <a:r>
              <a:rPr lang="en-US" b="0" dirty="0"/>
              <a:t>Face-to-face-CRAFT seems to be more effective than self-help</a:t>
            </a:r>
          </a:p>
          <a:p>
            <a:pPr>
              <a:buFont typeface="Arial" panose="020B0604020202020204" pitchFamily="34" charset="0"/>
              <a:buChar char="•"/>
            </a:pPr>
            <a:endParaRPr lang="en-US" b="0" dirty="0"/>
          </a:p>
          <a:p>
            <a:pPr>
              <a:buFont typeface="Arial" panose="020B0604020202020204" pitchFamily="34" charset="0"/>
              <a:buChar char="•"/>
            </a:pPr>
            <a:r>
              <a:rPr lang="en-US" b="0" dirty="0"/>
              <a:t>It is manageable to offer CRAFT in open groups</a:t>
            </a:r>
          </a:p>
          <a:p>
            <a:pPr>
              <a:buFont typeface="Arial" panose="020B0604020202020204" pitchFamily="34" charset="0"/>
              <a:buChar char="•"/>
            </a:pPr>
            <a:endParaRPr lang="en-US" b="0" dirty="0"/>
          </a:p>
          <a:p>
            <a:pPr>
              <a:buFont typeface="Arial" panose="020B0604020202020204" pitchFamily="34" charset="0"/>
              <a:buChar char="•"/>
            </a:pPr>
            <a:r>
              <a:rPr lang="en-US" b="0" dirty="0"/>
              <a:t>There seem to be wide limits for what kind of relation, the CSO has with the drinker, how much time the CSO must spend with the drinker and how much the CSO drinks him/herself for CRAFT to be helpful</a:t>
            </a:r>
          </a:p>
          <a:p>
            <a:pPr>
              <a:buFont typeface="Arial" panose="020B0604020202020204" pitchFamily="34" charset="0"/>
              <a:buChar char="•"/>
            </a:pPr>
            <a:endParaRPr lang="en-US" dirty="0"/>
          </a:p>
        </p:txBody>
      </p:sp>
      <p:pic>
        <p:nvPicPr>
          <p:cNvPr id="6" name="Picture Placeholder 5" descr="A green trees and bushes&#10;&#10;Description automatically generated with medium confidence">
            <a:extLst>
              <a:ext uri="{FF2B5EF4-FFF2-40B4-BE49-F238E27FC236}">
                <a16:creationId xmlns:a16="http://schemas.microsoft.com/office/drawing/2014/main" id="{A12F3FDF-7EC4-B6F0-4BA6-70B6B42A65FE}"/>
              </a:ext>
            </a:extLst>
          </p:cNvPr>
          <p:cNvPicPr>
            <a:picLocks noGrp="1" noChangeAspect="1"/>
          </p:cNvPicPr>
          <p:nvPr>
            <p:ph type="pic" idx="2"/>
          </p:nvPr>
        </p:nvPicPr>
        <p:blipFill>
          <a:blip r:embed="rId4"/>
          <a:srcRect l="14878" r="14878"/>
          <a:stretch>
            <a:fillRect/>
          </a:stretch>
        </p:blipFill>
        <p:spPr>
          <a:xfrm rot="5400000">
            <a:off x="6027738" y="681038"/>
            <a:ext cx="6845300" cy="5481637"/>
          </a:xfrm>
        </p:spPr>
      </p:pic>
    </p:spTree>
    <p:custDataLst>
      <p:tags r:id="rId1"/>
    </p:custDataLst>
    <p:extLst>
      <p:ext uri="{BB962C8B-B14F-4D97-AF65-F5344CB8AC3E}">
        <p14:creationId xmlns:p14="http://schemas.microsoft.com/office/powerpoint/2010/main" val="2818039329"/>
      </p:ext>
    </p:extLst>
  </p:cSld>
  <p:clrMapOvr>
    <a:masterClrMapping/>
  </p:clrMapOvr>
  <mc:AlternateContent xmlns:mc="http://schemas.openxmlformats.org/markup-compatibility/2006" xmlns:p14="http://schemas.microsoft.com/office/powerpoint/2010/main">
    <mc:Choice Requires="p14">
      <p:transition spd="slow" p14:dur="2000" advTm="44129"/>
    </mc:Choice>
    <mc:Fallback xmlns="">
      <p:transition spd="slow" advTm="441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63" descr="Google Shape;327;p4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 name="Title 2">
            <a:extLst>
              <a:ext uri="{FF2B5EF4-FFF2-40B4-BE49-F238E27FC236}">
                <a16:creationId xmlns:a16="http://schemas.microsoft.com/office/drawing/2014/main" id="{11B84DC7-E31E-019A-24BF-6E3A036E3A03}"/>
              </a:ext>
            </a:extLst>
          </p:cNvPr>
          <p:cNvSpPr>
            <a:spLocks noGrp="1"/>
          </p:cNvSpPr>
          <p:nvPr>
            <p:ph type="title"/>
          </p:nvPr>
        </p:nvSpPr>
        <p:spPr/>
        <p:txBody>
          <a:bodyPr/>
          <a:lstStyle/>
          <a:p>
            <a:r>
              <a:rPr lang="da-DK" dirty="0" err="1">
                <a:solidFill>
                  <a:schemeClr val="bg1"/>
                </a:solidFill>
              </a:rPr>
              <a:t>Thank</a:t>
            </a:r>
            <a:r>
              <a:rPr lang="da-DK" dirty="0">
                <a:solidFill>
                  <a:schemeClr val="bg1"/>
                </a:solidFill>
              </a:rPr>
              <a:t> </a:t>
            </a:r>
            <a:r>
              <a:rPr lang="da-DK" dirty="0" err="1">
                <a:solidFill>
                  <a:schemeClr val="bg1"/>
                </a:solidFill>
              </a:rPr>
              <a:t>you</a:t>
            </a:r>
            <a:r>
              <a:rPr lang="da-DK" dirty="0">
                <a:solidFill>
                  <a:schemeClr val="bg1"/>
                </a:solidFill>
              </a:rPr>
              <a:t> for </a:t>
            </a:r>
            <a:r>
              <a:rPr lang="da-DK" dirty="0" err="1">
                <a:solidFill>
                  <a:schemeClr val="bg1"/>
                </a:solidFill>
              </a:rPr>
              <a:t>listening</a:t>
            </a:r>
            <a:r>
              <a:rPr lang="da-DK" dirty="0">
                <a:solidFill>
                  <a:schemeClr val="bg1"/>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advTm="4706"/>
    </mc:Choice>
    <mc:Fallback xmlns="">
      <p:transition spd="slow" advTm="470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1.8|38.3"/>
</p:tagLst>
</file>

<file path=ppt/tags/tag2.xml><?xml version="1.0" encoding="utf-8"?>
<p:tagLst xmlns:a="http://schemas.openxmlformats.org/drawingml/2006/main" xmlns:r="http://schemas.openxmlformats.org/officeDocument/2006/relationships" xmlns:p="http://schemas.openxmlformats.org/presentationml/2006/main">
  <p:tag name="TIMING" val="|1.7|0.8|0.6|0.6|0.5|0.5"/>
</p:tagLst>
</file>

<file path=ppt/tags/tag3.xml><?xml version="1.0" encoding="utf-8"?>
<p:tagLst xmlns:a="http://schemas.openxmlformats.org/drawingml/2006/main" xmlns:r="http://schemas.openxmlformats.org/officeDocument/2006/relationships" xmlns:p="http://schemas.openxmlformats.org/presentationml/2006/main">
  <p:tag name="TIMING" val="|7|11.7|25.1|11.5|20.2"/>
</p:tagLst>
</file>

<file path=ppt/tags/tag4.xml><?xml version="1.0" encoding="utf-8"?>
<p:tagLst xmlns:a="http://schemas.openxmlformats.org/drawingml/2006/main" xmlns:r="http://schemas.openxmlformats.org/officeDocument/2006/relationships" xmlns:p="http://schemas.openxmlformats.org/presentationml/2006/main">
  <p:tag name="TIMING" val="|85.8"/>
</p:tagLst>
</file>

<file path=ppt/tags/tag5.xml><?xml version="1.0" encoding="utf-8"?>
<p:tagLst xmlns:a="http://schemas.openxmlformats.org/drawingml/2006/main" xmlns:r="http://schemas.openxmlformats.org/officeDocument/2006/relationships" xmlns:p="http://schemas.openxmlformats.org/presentationml/2006/main">
  <p:tag name="TIMING" val="|26.2"/>
</p:tagLst>
</file>

<file path=ppt/theme/theme1.xml><?xml version="1.0" encoding="utf-8"?>
<a:theme xmlns:a="http://schemas.openxmlformats.org/drawingml/2006/main" name="SDU">
  <a:themeElements>
    <a:clrScheme name="SDU">
      <a:dk1>
        <a:srgbClr val="000000"/>
      </a:dk1>
      <a:lt1>
        <a:srgbClr val="FFFFFF"/>
      </a:lt1>
      <a:dk2>
        <a:srgbClr val="A7A7A7"/>
      </a:dk2>
      <a:lt2>
        <a:srgbClr val="535353"/>
      </a:lt2>
      <a:accent1>
        <a:srgbClr val="4E5B31"/>
      </a:accent1>
      <a:accent2>
        <a:srgbClr val="789D4A"/>
      </a:accent2>
      <a:accent3>
        <a:srgbClr val="AEB862"/>
      </a:accent3>
      <a:accent4>
        <a:srgbClr val="862633"/>
      </a:accent4>
      <a:accent5>
        <a:srgbClr val="D05A57"/>
      </a:accent5>
      <a:accent6>
        <a:srgbClr val="D38235"/>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DU">
  <a:themeElements>
    <a:clrScheme name="SDU">
      <a:dk1>
        <a:srgbClr val="000000"/>
      </a:dk1>
      <a:lt1>
        <a:srgbClr val="FFFFFF"/>
      </a:lt1>
      <a:dk2>
        <a:srgbClr val="A7A7A7"/>
      </a:dk2>
      <a:lt2>
        <a:srgbClr val="535353"/>
      </a:lt2>
      <a:accent1>
        <a:srgbClr val="4E5B31"/>
      </a:accent1>
      <a:accent2>
        <a:srgbClr val="789D4A"/>
      </a:accent2>
      <a:accent3>
        <a:srgbClr val="AEB862"/>
      </a:accent3>
      <a:accent4>
        <a:srgbClr val="862633"/>
      </a:accent4>
      <a:accent5>
        <a:srgbClr val="D05A57"/>
      </a:accent5>
      <a:accent6>
        <a:srgbClr val="D38235"/>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2991</TotalTime>
  <Words>317</Words>
  <Application>Microsoft Office PowerPoint</Application>
  <PresentationFormat>Widescreen</PresentationFormat>
  <Paragraphs>47</Paragraphs>
  <Slides>8</Slides>
  <Notes>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SDU</vt:lpstr>
      <vt:lpstr>Forside</vt:lpstr>
      <vt:lpstr>Our study</vt:lpstr>
      <vt:lpstr>We wished to test CRAFT:</vt:lpstr>
      <vt:lpstr>CRAFT</vt:lpstr>
      <vt:lpstr>What did we learn? </vt:lpstr>
      <vt:lpstr>What has an impact on the effect of CRAFT:</vt:lpstr>
      <vt:lpstr>What did we learn?</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Anette Søgaard Nielsen</dc:creator>
  <cp:lastModifiedBy>Anette Søgaard Nielsen</cp:lastModifiedBy>
  <cp:revision>9</cp:revision>
  <dcterms:modified xsi:type="dcterms:W3CDTF">2024-09-10T06:29:48Z</dcterms:modified>
</cp:coreProperties>
</file>